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Lst>
  <p:sldSz cy="5143500" cx="9144000"/>
  <p:notesSz cx="6858000" cy="9144000"/>
  <p:embeddedFontLst>
    <p:embeddedFont>
      <p:font typeface="Roboto"/>
      <p:regular r:id="rId35"/>
      <p:bold r:id="rId36"/>
      <p:italic r:id="rId37"/>
      <p:boldItalic r:id="rId38"/>
    </p:embeddedFont>
    <p:embeddedFont>
      <p:font typeface="Nunito"/>
      <p:regular r:id="rId39"/>
      <p:bold r:id="rId40"/>
      <p:italic r:id="rId41"/>
      <p:boldItalic r:id="rId42"/>
    </p:embeddedFont>
    <p:embeddedFont>
      <p:font typeface="Lato"/>
      <p:regular r:id="rId43"/>
      <p:bold r:id="rId44"/>
      <p:italic r:id="rId45"/>
      <p:boldItalic r:id="rId46"/>
    </p:embeddedFont>
    <p:embeddedFont>
      <p:font typeface="Bebas Neue"/>
      <p:regular r:id="rId47"/>
    </p:embeddedFont>
    <p:embeddedFont>
      <p:font typeface="Alata"/>
      <p:regular r:id="rId4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49" roundtripDataSignature="AMtx7mhOUiuDQrmWul27VWr4S9raFa6CS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Nunito-bold.fntdata"/><Relationship Id="rId42" Type="http://schemas.openxmlformats.org/officeDocument/2006/relationships/font" Target="fonts/Nunito-boldItalic.fntdata"/><Relationship Id="rId41" Type="http://schemas.openxmlformats.org/officeDocument/2006/relationships/font" Target="fonts/Nunito-italic.fntdata"/><Relationship Id="rId44" Type="http://schemas.openxmlformats.org/officeDocument/2006/relationships/font" Target="fonts/Lato-bold.fntdata"/><Relationship Id="rId43" Type="http://schemas.openxmlformats.org/officeDocument/2006/relationships/font" Target="fonts/Lato-regular.fntdata"/><Relationship Id="rId46" Type="http://schemas.openxmlformats.org/officeDocument/2006/relationships/font" Target="fonts/Lato-boldItalic.fntdata"/><Relationship Id="rId45" Type="http://schemas.openxmlformats.org/officeDocument/2006/relationships/font" Target="fonts/Lato-italic.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font" Target="fonts/Alata-regular.fntdata"/><Relationship Id="rId47" Type="http://schemas.openxmlformats.org/officeDocument/2006/relationships/font" Target="fonts/BebasNeue-regular.fntdata"/><Relationship Id="rId49" Type="http://customschemas.google.com/relationships/presentationmetadata" Target="meta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font" Target="fonts/Roboto-regular.fntdata"/><Relationship Id="rId34" Type="http://schemas.openxmlformats.org/officeDocument/2006/relationships/slide" Target="slides/slide30.xml"/><Relationship Id="rId37" Type="http://schemas.openxmlformats.org/officeDocument/2006/relationships/font" Target="fonts/Roboto-italic.fntdata"/><Relationship Id="rId36" Type="http://schemas.openxmlformats.org/officeDocument/2006/relationships/font" Target="fonts/Roboto-bold.fntdata"/><Relationship Id="rId39" Type="http://schemas.openxmlformats.org/officeDocument/2006/relationships/font" Target="fonts/Nunito-regular.fntdata"/><Relationship Id="rId38" Type="http://schemas.openxmlformats.org/officeDocument/2006/relationships/font" Target="fonts/Roboto-boldItalic.fntdata"/><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8" name="Shape 628"/>
        <p:cNvGrpSpPr/>
        <p:nvPr/>
      </p:nvGrpSpPr>
      <p:grpSpPr>
        <a:xfrm>
          <a:off x="0" y="0"/>
          <a:ext cx="0" cy="0"/>
          <a:chOff x="0" y="0"/>
          <a:chExt cx="0" cy="0"/>
        </a:xfrm>
      </p:grpSpPr>
      <p:sp>
        <p:nvSpPr>
          <p:cNvPr id="629" name="Google Shape;629;p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0" name="Google Shape;630;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9" name="Shape 639"/>
        <p:cNvGrpSpPr/>
        <p:nvPr/>
      </p:nvGrpSpPr>
      <p:grpSpPr>
        <a:xfrm>
          <a:off x="0" y="0"/>
          <a:ext cx="0" cy="0"/>
          <a:chOff x="0" y="0"/>
          <a:chExt cx="0" cy="0"/>
        </a:xfrm>
      </p:grpSpPr>
      <p:sp>
        <p:nvSpPr>
          <p:cNvPr id="640" name="Google Shape;640;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1" name="Google Shape;641;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4" name="Shape 644"/>
        <p:cNvGrpSpPr/>
        <p:nvPr/>
      </p:nvGrpSpPr>
      <p:grpSpPr>
        <a:xfrm>
          <a:off x="0" y="0"/>
          <a:ext cx="0" cy="0"/>
          <a:chOff x="0" y="0"/>
          <a:chExt cx="0" cy="0"/>
        </a:xfrm>
      </p:grpSpPr>
      <p:sp>
        <p:nvSpPr>
          <p:cNvPr id="645" name="Google Shape;645;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6" name="Google Shape;646;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6" name="Shape 656"/>
        <p:cNvGrpSpPr/>
        <p:nvPr/>
      </p:nvGrpSpPr>
      <p:grpSpPr>
        <a:xfrm>
          <a:off x="0" y="0"/>
          <a:ext cx="0" cy="0"/>
          <a:chOff x="0" y="0"/>
          <a:chExt cx="0" cy="0"/>
        </a:xfrm>
      </p:grpSpPr>
      <p:sp>
        <p:nvSpPr>
          <p:cNvPr id="657" name="Google Shape;657;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8" name="Google Shape;658;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7" name="Shape 667"/>
        <p:cNvGrpSpPr/>
        <p:nvPr/>
      </p:nvGrpSpPr>
      <p:grpSpPr>
        <a:xfrm>
          <a:off x="0" y="0"/>
          <a:ext cx="0" cy="0"/>
          <a:chOff x="0" y="0"/>
          <a:chExt cx="0" cy="0"/>
        </a:xfrm>
      </p:grpSpPr>
      <p:sp>
        <p:nvSpPr>
          <p:cNvPr id="668" name="Google Shape;668;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9" name="Google Shape;669;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3" name="Shape 673"/>
        <p:cNvGrpSpPr/>
        <p:nvPr/>
      </p:nvGrpSpPr>
      <p:grpSpPr>
        <a:xfrm>
          <a:off x="0" y="0"/>
          <a:ext cx="0" cy="0"/>
          <a:chOff x="0" y="0"/>
          <a:chExt cx="0" cy="0"/>
        </a:xfrm>
      </p:grpSpPr>
      <p:sp>
        <p:nvSpPr>
          <p:cNvPr id="674" name="Google Shape;674;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75" name="Google Shape;675;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9" name="Shape 679"/>
        <p:cNvGrpSpPr/>
        <p:nvPr/>
      </p:nvGrpSpPr>
      <p:grpSpPr>
        <a:xfrm>
          <a:off x="0" y="0"/>
          <a:ext cx="0" cy="0"/>
          <a:chOff x="0" y="0"/>
          <a:chExt cx="0" cy="0"/>
        </a:xfrm>
      </p:grpSpPr>
      <p:sp>
        <p:nvSpPr>
          <p:cNvPr id="680" name="Google Shape;680;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81" name="Google Shape;681;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5" name="Shape 685"/>
        <p:cNvGrpSpPr/>
        <p:nvPr/>
      </p:nvGrpSpPr>
      <p:grpSpPr>
        <a:xfrm>
          <a:off x="0" y="0"/>
          <a:ext cx="0" cy="0"/>
          <a:chOff x="0" y="0"/>
          <a:chExt cx="0" cy="0"/>
        </a:xfrm>
      </p:grpSpPr>
      <p:sp>
        <p:nvSpPr>
          <p:cNvPr id="686" name="Google Shape;686;p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87" name="Google Shape;687;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1" name="Shape 691"/>
        <p:cNvGrpSpPr/>
        <p:nvPr/>
      </p:nvGrpSpPr>
      <p:grpSpPr>
        <a:xfrm>
          <a:off x="0" y="0"/>
          <a:ext cx="0" cy="0"/>
          <a:chOff x="0" y="0"/>
          <a:chExt cx="0" cy="0"/>
        </a:xfrm>
      </p:grpSpPr>
      <p:sp>
        <p:nvSpPr>
          <p:cNvPr id="692" name="Google Shape;692;p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3" name="Google Shape;693;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8" name="Shape 698"/>
        <p:cNvGrpSpPr/>
        <p:nvPr/>
      </p:nvGrpSpPr>
      <p:grpSpPr>
        <a:xfrm>
          <a:off x="0" y="0"/>
          <a:ext cx="0" cy="0"/>
          <a:chOff x="0" y="0"/>
          <a:chExt cx="0" cy="0"/>
        </a:xfrm>
      </p:grpSpPr>
      <p:sp>
        <p:nvSpPr>
          <p:cNvPr id="699" name="Google Shape;699;p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00" name="Google Shape;700;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4" name="Shape 704"/>
        <p:cNvGrpSpPr/>
        <p:nvPr/>
      </p:nvGrpSpPr>
      <p:grpSpPr>
        <a:xfrm>
          <a:off x="0" y="0"/>
          <a:ext cx="0" cy="0"/>
          <a:chOff x="0" y="0"/>
          <a:chExt cx="0" cy="0"/>
        </a:xfrm>
      </p:grpSpPr>
      <p:sp>
        <p:nvSpPr>
          <p:cNvPr id="705" name="Google Shape;705;p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06" name="Google Shape;706;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1" name="Shape 711"/>
        <p:cNvGrpSpPr/>
        <p:nvPr/>
      </p:nvGrpSpPr>
      <p:grpSpPr>
        <a:xfrm>
          <a:off x="0" y="0"/>
          <a:ext cx="0" cy="0"/>
          <a:chOff x="0" y="0"/>
          <a:chExt cx="0" cy="0"/>
        </a:xfrm>
      </p:grpSpPr>
      <p:sp>
        <p:nvSpPr>
          <p:cNvPr id="712" name="Google Shape;712;p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13" name="Google Shape;713;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8" name="Shape 718"/>
        <p:cNvGrpSpPr/>
        <p:nvPr/>
      </p:nvGrpSpPr>
      <p:grpSpPr>
        <a:xfrm>
          <a:off x="0" y="0"/>
          <a:ext cx="0" cy="0"/>
          <a:chOff x="0" y="0"/>
          <a:chExt cx="0" cy="0"/>
        </a:xfrm>
      </p:grpSpPr>
      <p:sp>
        <p:nvSpPr>
          <p:cNvPr id="719" name="Google Shape;719;p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20" name="Google Shape;720;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4" name="Shape 724"/>
        <p:cNvGrpSpPr/>
        <p:nvPr/>
      </p:nvGrpSpPr>
      <p:grpSpPr>
        <a:xfrm>
          <a:off x="0" y="0"/>
          <a:ext cx="0" cy="0"/>
          <a:chOff x="0" y="0"/>
          <a:chExt cx="0" cy="0"/>
        </a:xfrm>
      </p:grpSpPr>
      <p:sp>
        <p:nvSpPr>
          <p:cNvPr id="725" name="Google Shape;725;p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26" name="Google Shape;726;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1" name="Shape 731"/>
        <p:cNvGrpSpPr/>
        <p:nvPr/>
      </p:nvGrpSpPr>
      <p:grpSpPr>
        <a:xfrm>
          <a:off x="0" y="0"/>
          <a:ext cx="0" cy="0"/>
          <a:chOff x="0" y="0"/>
          <a:chExt cx="0" cy="0"/>
        </a:xfrm>
      </p:grpSpPr>
      <p:sp>
        <p:nvSpPr>
          <p:cNvPr id="732" name="Google Shape;732;p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33" name="Google Shape;733;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0" name="Shape 740"/>
        <p:cNvGrpSpPr/>
        <p:nvPr/>
      </p:nvGrpSpPr>
      <p:grpSpPr>
        <a:xfrm>
          <a:off x="0" y="0"/>
          <a:ext cx="0" cy="0"/>
          <a:chOff x="0" y="0"/>
          <a:chExt cx="0" cy="0"/>
        </a:xfrm>
      </p:grpSpPr>
      <p:sp>
        <p:nvSpPr>
          <p:cNvPr id="741" name="Google Shape;741;p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42" name="Google Shape;742;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7" name="Shape 747"/>
        <p:cNvGrpSpPr/>
        <p:nvPr/>
      </p:nvGrpSpPr>
      <p:grpSpPr>
        <a:xfrm>
          <a:off x="0" y="0"/>
          <a:ext cx="0" cy="0"/>
          <a:chOff x="0" y="0"/>
          <a:chExt cx="0" cy="0"/>
        </a:xfrm>
      </p:grpSpPr>
      <p:sp>
        <p:nvSpPr>
          <p:cNvPr id="748" name="Google Shape;748;p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49" name="Google Shape;749;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4" name="Shape 754"/>
        <p:cNvGrpSpPr/>
        <p:nvPr/>
      </p:nvGrpSpPr>
      <p:grpSpPr>
        <a:xfrm>
          <a:off x="0" y="0"/>
          <a:ext cx="0" cy="0"/>
          <a:chOff x="0" y="0"/>
          <a:chExt cx="0" cy="0"/>
        </a:xfrm>
      </p:grpSpPr>
      <p:sp>
        <p:nvSpPr>
          <p:cNvPr id="755" name="Google Shape;755;p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56" name="Google Shape;756;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2" name="Shape 762"/>
        <p:cNvGrpSpPr/>
        <p:nvPr/>
      </p:nvGrpSpPr>
      <p:grpSpPr>
        <a:xfrm>
          <a:off x="0" y="0"/>
          <a:ext cx="0" cy="0"/>
          <a:chOff x="0" y="0"/>
          <a:chExt cx="0" cy="0"/>
        </a:xfrm>
      </p:grpSpPr>
      <p:sp>
        <p:nvSpPr>
          <p:cNvPr id="763" name="Google Shape;763;p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64" name="Google Shape;764;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9" name="Shape 769"/>
        <p:cNvGrpSpPr/>
        <p:nvPr/>
      </p:nvGrpSpPr>
      <p:grpSpPr>
        <a:xfrm>
          <a:off x="0" y="0"/>
          <a:ext cx="0" cy="0"/>
          <a:chOff x="0" y="0"/>
          <a:chExt cx="0" cy="0"/>
        </a:xfrm>
      </p:grpSpPr>
      <p:sp>
        <p:nvSpPr>
          <p:cNvPr id="770" name="Google Shape;770;p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71" name="Google Shape;771;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5" name="Shape 775"/>
        <p:cNvGrpSpPr/>
        <p:nvPr/>
      </p:nvGrpSpPr>
      <p:grpSpPr>
        <a:xfrm>
          <a:off x="0" y="0"/>
          <a:ext cx="0" cy="0"/>
          <a:chOff x="0" y="0"/>
          <a:chExt cx="0" cy="0"/>
        </a:xfrm>
      </p:grpSpPr>
      <p:sp>
        <p:nvSpPr>
          <p:cNvPr id="776" name="Google Shape;776;p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77" name="Google Shape;777;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2" name="Shape 782"/>
        <p:cNvGrpSpPr/>
        <p:nvPr/>
      </p:nvGrpSpPr>
      <p:grpSpPr>
        <a:xfrm>
          <a:off x="0" y="0"/>
          <a:ext cx="0" cy="0"/>
          <a:chOff x="0" y="0"/>
          <a:chExt cx="0" cy="0"/>
        </a:xfrm>
      </p:grpSpPr>
      <p:sp>
        <p:nvSpPr>
          <p:cNvPr id="783" name="Google Shape;783;p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84" name="Google Shape;784;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9" name="Shape 789"/>
        <p:cNvGrpSpPr/>
        <p:nvPr/>
      </p:nvGrpSpPr>
      <p:grpSpPr>
        <a:xfrm>
          <a:off x="0" y="0"/>
          <a:ext cx="0" cy="0"/>
          <a:chOff x="0" y="0"/>
          <a:chExt cx="0" cy="0"/>
        </a:xfrm>
      </p:grpSpPr>
      <p:sp>
        <p:nvSpPr>
          <p:cNvPr id="790" name="Google Shape;790;p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91" name="Google Shape;791;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6" name="Shape 806"/>
        <p:cNvGrpSpPr/>
        <p:nvPr/>
      </p:nvGrpSpPr>
      <p:grpSpPr>
        <a:xfrm>
          <a:off x="0" y="0"/>
          <a:ext cx="0" cy="0"/>
          <a:chOff x="0" y="0"/>
          <a:chExt cx="0" cy="0"/>
        </a:xfrm>
      </p:grpSpPr>
      <p:sp>
        <p:nvSpPr>
          <p:cNvPr id="807" name="Google Shape;807;p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08" name="Google Shape;808;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2" name="Shape 842"/>
        <p:cNvGrpSpPr/>
        <p:nvPr/>
      </p:nvGrpSpPr>
      <p:grpSpPr>
        <a:xfrm>
          <a:off x="0" y="0"/>
          <a:ext cx="0" cy="0"/>
          <a:chOff x="0" y="0"/>
          <a:chExt cx="0" cy="0"/>
        </a:xfrm>
      </p:grpSpPr>
      <p:sp>
        <p:nvSpPr>
          <p:cNvPr id="843" name="Google Shape;843;p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44" name="Google Shape;844;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3" name="Shape 853"/>
        <p:cNvGrpSpPr/>
        <p:nvPr/>
      </p:nvGrpSpPr>
      <p:grpSpPr>
        <a:xfrm>
          <a:off x="0" y="0"/>
          <a:ext cx="0" cy="0"/>
          <a:chOff x="0" y="0"/>
          <a:chExt cx="0" cy="0"/>
        </a:xfrm>
      </p:grpSpPr>
      <p:sp>
        <p:nvSpPr>
          <p:cNvPr id="854" name="Google Shape;854;p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55" name="Google Shape;855;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2" name="Shape 862"/>
        <p:cNvGrpSpPr/>
        <p:nvPr/>
      </p:nvGrpSpPr>
      <p:grpSpPr>
        <a:xfrm>
          <a:off x="0" y="0"/>
          <a:ext cx="0" cy="0"/>
          <a:chOff x="0" y="0"/>
          <a:chExt cx="0" cy="0"/>
        </a:xfrm>
      </p:grpSpPr>
      <p:sp>
        <p:nvSpPr>
          <p:cNvPr id="863" name="Google Shape;863;p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64" name="Google Shape;864;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0" name="Shape 870"/>
        <p:cNvGrpSpPr/>
        <p:nvPr/>
      </p:nvGrpSpPr>
      <p:grpSpPr>
        <a:xfrm>
          <a:off x="0" y="0"/>
          <a:ext cx="0" cy="0"/>
          <a:chOff x="0" y="0"/>
          <a:chExt cx="0" cy="0"/>
        </a:xfrm>
      </p:grpSpPr>
      <p:sp>
        <p:nvSpPr>
          <p:cNvPr id="871" name="Google Shape;871;p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72" name="Google Shape;872;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7" name="Shape 877"/>
        <p:cNvGrpSpPr/>
        <p:nvPr/>
      </p:nvGrpSpPr>
      <p:grpSpPr>
        <a:xfrm>
          <a:off x="0" y="0"/>
          <a:ext cx="0" cy="0"/>
          <a:chOff x="0" y="0"/>
          <a:chExt cx="0" cy="0"/>
        </a:xfrm>
      </p:grpSpPr>
      <p:sp>
        <p:nvSpPr>
          <p:cNvPr id="878" name="Google Shape;878;p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79" name="Google Shape;879;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5" name="Shape 885"/>
        <p:cNvGrpSpPr/>
        <p:nvPr/>
      </p:nvGrpSpPr>
      <p:grpSpPr>
        <a:xfrm>
          <a:off x="0" y="0"/>
          <a:ext cx="0" cy="0"/>
          <a:chOff x="0" y="0"/>
          <a:chExt cx="0" cy="0"/>
        </a:xfrm>
      </p:grpSpPr>
      <p:sp>
        <p:nvSpPr>
          <p:cNvPr id="886" name="Google Shape;886;p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87" name="Google Shape;887;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33"/>
          <p:cNvSpPr/>
          <p:nvPr/>
        </p:nvSpPr>
        <p:spPr>
          <a:xfrm flipH="1">
            <a:off x="473700" y="537450"/>
            <a:ext cx="8196600" cy="4068600"/>
          </a:xfrm>
          <a:prstGeom prst="rect">
            <a:avLst/>
          </a:prstGeom>
          <a:noFill/>
          <a:ln cap="flat" cmpd="sng" w="28575">
            <a:solidFill>
              <a:srgbClr val="FFE59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0" name="Google Shape;10;p33"/>
          <p:cNvGrpSpPr/>
          <p:nvPr/>
        </p:nvGrpSpPr>
        <p:grpSpPr>
          <a:xfrm>
            <a:off x="7776675" y="2403588"/>
            <a:ext cx="1217375" cy="1247275"/>
            <a:chOff x="4982125" y="3190650"/>
            <a:chExt cx="1217375" cy="1247275"/>
          </a:xfrm>
        </p:grpSpPr>
        <p:sp>
          <p:nvSpPr>
            <p:cNvPr id="11" name="Google Shape;11;p33"/>
            <p:cNvSpPr/>
            <p:nvPr/>
          </p:nvSpPr>
          <p:spPr>
            <a:xfrm>
              <a:off x="5193375" y="3190650"/>
              <a:ext cx="722675" cy="1247275"/>
            </a:xfrm>
            <a:custGeom>
              <a:rect b="b" l="l" r="r" t="t"/>
              <a:pathLst>
                <a:path extrusionOk="0" h="49891" w="28907">
                  <a:moveTo>
                    <a:pt x="4006" y="0"/>
                  </a:moveTo>
                  <a:cubicBezTo>
                    <a:pt x="2688" y="0"/>
                    <a:pt x="1350" y="105"/>
                    <a:pt x="0" y="321"/>
                  </a:cubicBezTo>
                  <a:lnTo>
                    <a:pt x="0" y="49562"/>
                  </a:lnTo>
                  <a:cubicBezTo>
                    <a:pt x="1364" y="49783"/>
                    <a:pt x="2716" y="49890"/>
                    <a:pt x="4048" y="49890"/>
                  </a:cubicBezTo>
                  <a:cubicBezTo>
                    <a:pt x="17527" y="49890"/>
                    <a:pt x="28907" y="38939"/>
                    <a:pt x="28907" y="24942"/>
                  </a:cubicBezTo>
                  <a:cubicBezTo>
                    <a:pt x="28907" y="10957"/>
                    <a:pt x="17503" y="0"/>
                    <a:pt x="4006" y="0"/>
                  </a:cubicBez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 name="Google Shape;12;p33"/>
            <p:cNvSpPr/>
            <p:nvPr/>
          </p:nvSpPr>
          <p:spPr>
            <a:xfrm>
              <a:off x="4982125" y="3526941"/>
              <a:ext cx="1092750" cy="38025"/>
            </a:xfrm>
            <a:custGeom>
              <a:rect b="b" l="l" r="r" t="t"/>
              <a:pathLst>
                <a:path extrusionOk="0" h="1521" w="43710">
                  <a:moveTo>
                    <a:pt x="0" y="0"/>
                  </a:moveTo>
                  <a:lnTo>
                    <a:pt x="0" y="1520"/>
                  </a:lnTo>
                  <a:lnTo>
                    <a:pt x="43709" y="1520"/>
                  </a:lnTo>
                  <a:lnTo>
                    <a:pt x="43709"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 name="Google Shape;13;p33"/>
            <p:cNvSpPr/>
            <p:nvPr/>
          </p:nvSpPr>
          <p:spPr>
            <a:xfrm>
              <a:off x="5439575" y="3694866"/>
              <a:ext cx="759925" cy="38025"/>
            </a:xfrm>
            <a:custGeom>
              <a:rect b="b" l="l" r="r" t="t"/>
              <a:pathLst>
                <a:path extrusionOk="0" h="1521" w="30397">
                  <a:moveTo>
                    <a:pt x="1" y="1"/>
                  </a:moveTo>
                  <a:lnTo>
                    <a:pt x="1" y="1521"/>
                  </a:lnTo>
                  <a:lnTo>
                    <a:pt x="30396" y="1521"/>
                  </a:lnTo>
                  <a:lnTo>
                    <a:pt x="30396"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4" name="Google Shape;14;p33"/>
          <p:cNvSpPr/>
          <p:nvPr/>
        </p:nvSpPr>
        <p:spPr>
          <a:xfrm>
            <a:off x="865225" y="949900"/>
            <a:ext cx="7413577" cy="3272196"/>
          </a:xfrm>
          <a:custGeom>
            <a:rect b="b" l="l" r="r" t="t"/>
            <a:pathLst>
              <a:path extrusionOk="0" h="57874" w="57905">
                <a:moveTo>
                  <a:pt x="1" y="1"/>
                </a:moveTo>
                <a:lnTo>
                  <a:pt x="1" y="57874"/>
                </a:lnTo>
                <a:lnTo>
                  <a:pt x="57905" y="57874"/>
                </a:lnTo>
                <a:lnTo>
                  <a:pt x="57905" y="1"/>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 name="Google Shape;15;p33"/>
          <p:cNvSpPr txBox="1"/>
          <p:nvPr>
            <p:ph type="ctrTitle"/>
          </p:nvPr>
        </p:nvSpPr>
        <p:spPr>
          <a:xfrm>
            <a:off x="1858950" y="1293275"/>
            <a:ext cx="5426100" cy="1803300"/>
          </a:xfrm>
          <a:prstGeom prst="rect">
            <a:avLst/>
          </a:prstGeom>
          <a:noFill/>
          <a:ln>
            <a:noFill/>
          </a:ln>
        </p:spPr>
        <p:txBody>
          <a:bodyPr anchorCtr="0" anchor="t" bIns="91425" lIns="91425" spcFirstLastPara="1" rIns="91425" wrap="square" tIns="91425">
            <a:noAutofit/>
          </a:bodyPr>
          <a:lstStyle>
            <a:lvl1pPr lvl="0" algn="ctr">
              <a:lnSpc>
                <a:spcPct val="80000"/>
              </a:lnSpc>
              <a:spcBef>
                <a:spcPts val="0"/>
              </a:spcBef>
              <a:spcAft>
                <a:spcPts val="0"/>
              </a:spcAft>
              <a:buClr>
                <a:srgbClr val="01BEC0"/>
              </a:buClr>
              <a:buSzPts val="4900"/>
              <a:buFont typeface="Bebas Neue"/>
              <a:buNone/>
              <a:defRPr sz="4900">
                <a:solidFill>
                  <a:srgbClr val="01BEC0"/>
                </a:solidFill>
                <a:latin typeface="Bebas Neue"/>
                <a:ea typeface="Bebas Neue"/>
                <a:cs typeface="Bebas Neue"/>
                <a:sym typeface="Bebas Neue"/>
              </a:defRPr>
            </a:lvl1pPr>
            <a:lvl2pPr lvl="1" algn="ctr">
              <a:lnSpc>
                <a:spcPct val="100000"/>
              </a:lnSpc>
              <a:spcBef>
                <a:spcPts val="0"/>
              </a:spcBef>
              <a:spcAft>
                <a:spcPts val="0"/>
              </a:spcAft>
              <a:buClr>
                <a:srgbClr val="01BEC0"/>
              </a:buClr>
              <a:buSzPts val="5200"/>
              <a:buNone/>
              <a:defRPr sz="5200">
                <a:solidFill>
                  <a:srgbClr val="01BEC0"/>
                </a:solidFill>
              </a:defRPr>
            </a:lvl2pPr>
            <a:lvl3pPr lvl="2" algn="ctr">
              <a:lnSpc>
                <a:spcPct val="100000"/>
              </a:lnSpc>
              <a:spcBef>
                <a:spcPts val="0"/>
              </a:spcBef>
              <a:spcAft>
                <a:spcPts val="0"/>
              </a:spcAft>
              <a:buClr>
                <a:srgbClr val="01BEC0"/>
              </a:buClr>
              <a:buSzPts val="5200"/>
              <a:buNone/>
              <a:defRPr sz="5200">
                <a:solidFill>
                  <a:srgbClr val="01BEC0"/>
                </a:solidFill>
              </a:defRPr>
            </a:lvl3pPr>
            <a:lvl4pPr lvl="3" algn="ctr">
              <a:lnSpc>
                <a:spcPct val="100000"/>
              </a:lnSpc>
              <a:spcBef>
                <a:spcPts val="0"/>
              </a:spcBef>
              <a:spcAft>
                <a:spcPts val="0"/>
              </a:spcAft>
              <a:buClr>
                <a:srgbClr val="01BEC0"/>
              </a:buClr>
              <a:buSzPts val="5200"/>
              <a:buNone/>
              <a:defRPr sz="5200">
                <a:solidFill>
                  <a:srgbClr val="01BEC0"/>
                </a:solidFill>
              </a:defRPr>
            </a:lvl4pPr>
            <a:lvl5pPr lvl="4" algn="ctr">
              <a:lnSpc>
                <a:spcPct val="100000"/>
              </a:lnSpc>
              <a:spcBef>
                <a:spcPts val="0"/>
              </a:spcBef>
              <a:spcAft>
                <a:spcPts val="0"/>
              </a:spcAft>
              <a:buClr>
                <a:srgbClr val="01BEC0"/>
              </a:buClr>
              <a:buSzPts val="5200"/>
              <a:buNone/>
              <a:defRPr sz="5200">
                <a:solidFill>
                  <a:srgbClr val="01BEC0"/>
                </a:solidFill>
              </a:defRPr>
            </a:lvl5pPr>
            <a:lvl6pPr lvl="5" algn="ctr">
              <a:lnSpc>
                <a:spcPct val="100000"/>
              </a:lnSpc>
              <a:spcBef>
                <a:spcPts val="0"/>
              </a:spcBef>
              <a:spcAft>
                <a:spcPts val="0"/>
              </a:spcAft>
              <a:buClr>
                <a:srgbClr val="01BEC0"/>
              </a:buClr>
              <a:buSzPts val="5200"/>
              <a:buNone/>
              <a:defRPr sz="5200">
                <a:solidFill>
                  <a:srgbClr val="01BEC0"/>
                </a:solidFill>
              </a:defRPr>
            </a:lvl6pPr>
            <a:lvl7pPr lvl="6" algn="ctr">
              <a:lnSpc>
                <a:spcPct val="100000"/>
              </a:lnSpc>
              <a:spcBef>
                <a:spcPts val="0"/>
              </a:spcBef>
              <a:spcAft>
                <a:spcPts val="0"/>
              </a:spcAft>
              <a:buClr>
                <a:srgbClr val="01BEC0"/>
              </a:buClr>
              <a:buSzPts val="5200"/>
              <a:buNone/>
              <a:defRPr sz="5200">
                <a:solidFill>
                  <a:srgbClr val="01BEC0"/>
                </a:solidFill>
              </a:defRPr>
            </a:lvl7pPr>
            <a:lvl8pPr lvl="7" algn="ctr">
              <a:lnSpc>
                <a:spcPct val="100000"/>
              </a:lnSpc>
              <a:spcBef>
                <a:spcPts val="0"/>
              </a:spcBef>
              <a:spcAft>
                <a:spcPts val="0"/>
              </a:spcAft>
              <a:buClr>
                <a:srgbClr val="01BEC0"/>
              </a:buClr>
              <a:buSzPts val="5200"/>
              <a:buNone/>
              <a:defRPr sz="5200">
                <a:solidFill>
                  <a:srgbClr val="01BEC0"/>
                </a:solidFill>
              </a:defRPr>
            </a:lvl8pPr>
            <a:lvl9pPr lvl="8" algn="ctr">
              <a:lnSpc>
                <a:spcPct val="100000"/>
              </a:lnSpc>
              <a:spcBef>
                <a:spcPts val="0"/>
              </a:spcBef>
              <a:spcAft>
                <a:spcPts val="0"/>
              </a:spcAft>
              <a:buClr>
                <a:srgbClr val="01BEC0"/>
              </a:buClr>
              <a:buSzPts val="5200"/>
              <a:buNone/>
              <a:defRPr sz="5200">
                <a:solidFill>
                  <a:srgbClr val="01BEC0"/>
                </a:solidFill>
              </a:defRPr>
            </a:lvl9pPr>
          </a:lstStyle>
          <a:p/>
        </p:txBody>
      </p:sp>
      <p:sp>
        <p:nvSpPr>
          <p:cNvPr id="16" name="Google Shape;16;p33"/>
          <p:cNvSpPr txBox="1"/>
          <p:nvPr>
            <p:ph idx="1" type="subTitle"/>
          </p:nvPr>
        </p:nvSpPr>
        <p:spPr>
          <a:xfrm>
            <a:off x="1893525" y="3441450"/>
            <a:ext cx="5315400" cy="4203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Clr>
                <a:srgbClr val="FFFFFF"/>
              </a:buClr>
              <a:buSzPts val="1600"/>
              <a:buNone/>
              <a:defRPr>
                <a:solidFill>
                  <a:srgbClr val="1E343F"/>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7" name="Google Shape;17;p33"/>
          <p:cNvSpPr/>
          <p:nvPr/>
        </p:nvSpPr>
        <p:spPr>
          <a:xfrm>
            <a:off x="7285087" y="306378"/>
            <a:ext cx="1611574" cy="1722263"/>
          </a:xfrm>
          <a:custGeom>
            <a:rect b="b" l="l" r="r" t="t"/>
            <a:pathLst>
              <a:path extrusionOk="0" h="61460" w="57510">
                <a:moveTo>
                  <a:pt x="1" y="0"/>
                </a:moveTo>
                <a:lnTo>
                  <a:pt x="1" y="1915"/>
                </a:lnTo>
                <a:lnTo>
                  <a:pt x="55230" y="1915"/>
                </a:lnTo>
                <a:lnTo>
                  <a:pt x="55230" y="61460"/>
                </a:lnTo>
                <a:lnTo>
                  <a:pt x="57510" y="61460"/>
                </a:lnTo>
                <a:lnTo>
                  <a:pt x="57510"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 name="Google Shape;18;p33"/>
          <p:cNvSpPr/>
          <p:nvPr/>
        </p:nvSpPr>
        <p:spPr>
          <a:xfrm>
            <a:off x="247339" y="3114855"/>
            <a:ext cx="1611574" cy="1722263"/>
          </a:xfrm>
          <a:custGeom>
            <a:rect b="b" l="l" r="r" t="t"/>
            <a:pathLst>
              <a:path extrusionOk="0" h="61460" w="57510">
                <a:moveTo>
                  <a:pt x="1" y="0"/>
                </a:moveTo>
                <a:lnTo>
                  <a:pt x="1" y="61460"/>
                </a:lnTo>
                <a:lnTo>
                  <a:pt x="57510" y="61460"/>
                </a:lnTo>
                <a:lnTo>
                  <a:pt x="57510" y="59545"/>
                </a:lnTo>
                <a:lnTo>
                  <a:pt x="2281" y="59545"/>
                </a:lnTo>
                <a:lnTo>
                  <a:pt x="2281"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9" name="Google Shape;19;p33"/>
          <p:cNvGrpSpPr/>
          <p:nvPr/>
        </p:nvGrpSpPr>
        <p:grpSpPr>
          <a:xfrm>
            <a:off x="7752800" y="4738275"/>
            <a:ext cx="911900" cy="277375"/>
            <a:chOff x="3792125" y="4705525"/>
            <a:chExt cx="911900" cy="277375"/>
          </a:xfrm>
        </p:grpSpPr>
        <p:sp>
          <p:nvSpPr>
            <p:cNvPr id="20" name="Google Shape;20;p33"/>
            <p:cNvSpPr/>
            <p:nvPr/>
          </p:nvSpPr>
          <p:spPr>
            <a:xfrm>
              <a:off x="3792125" y="4705525"/>
              <a:ext cx="126175" cy="109450"/>
            </a:xfrm>
            <a:custGeom>
              <a:rect b="b" l="l" r="r" t="t"/>
              <a:pathLst>
                <a:path extrusionOk="0" h="4378" w="5047">
                  <a:moveTo>
                    <a:pt x="2524" y="1"/>
                  </a:moveTo>
                  <a:lnTo>
                    <a:pt x="1" y="4378"/>
                  </a:lnTo>
                  <a:lnTo>
                    <a:pt x="5046" y="4378"/>
                  </a:lnTo>
                  <a:lnTo>
                    <a:pt x="2524" y="1"/>
                  </a:lnTo>
                  <a:close/>
                </a:path>
              </a:pathLst>
            </a:custGeom>
            <a:solidFill>
              <a:srgbClr val="58BE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 name="Google Shape;21;p33"/>
            <p:cNvSpPr/>
            <p:nvPr/>
          </p:nvSpPr>
          <p:spPr>
            <a:xfrm>
              <a:off x="3988175" y="4705525"/>
              <a:ext cx="126175" cy="109450"/>
            </a:xfrm>
            <a:custGeom>
              <a:rect b="b" l="l" r="r" t="t"/>
              <a:pathLst>
                <a:path extrusionOk="0" h="4378" w="5047">
                  <a:moveTo>
                    <a:pt x="2524" y="1"/>
                  </a:moveTo>
                  <a:lnTo>
                    <a:pt x="1" y="4378"/>
                  </a:lnTo>
                  <a:lnTo>
                    <a:pt x="5046" y="4378"/>
                  </a:lnTo>
                  <a:lnTo>
                    <a:pt x="2524" y="1"/>
                  </a:lnTo>
                  <a:close/>
                </a:path>
              </a:pathLst>
            </a:custGeom>
            <a:solidFill>
              <a:srgbClr val="58BE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 name="Google Shape;22;p33"/>
            <p:cNvSpPr/>
            <p:nvPr/>
          </p:nvSpPr>
          <p:spPr>
            <a:xfrm>
              <a:off x="4185000" y="4705525"/>
              <a:ext cx="126150" cy="109450"/>
            </a:xfrm>
            <a:custGeom>
              <a:rect b="b" l="l" r="r" t="t"/>
              <a:pathLst>
                <a:path extrusionOk="0" h="4378" w="5046">
                  <a:moveTo>
                    <a:pt x="2523" y="1"/>
                  </a:moveTo>
                  <a:lnTo>
                    <a:pt x="0" y="4378"/>
                  </a:lnTo>
                  <a:lnTo>
                    <a:pt x="5046" y="4378"/>
                  </a:lnTo>
                  <a:lnTo>
                    <a:pt x="2523" y="1"/>
                  </a:lnTo>
                  <a:close/>
                </a:path>
              </a:pathLst>
            </a:custGeom>
            <a:solidFill>
              <a:srgbClr val="58BE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 name="Google Shape;23;p33"/>
            <p:cNvSpPr/>
            <p:nvPr/>
          </p:nvSpPr>
          <p:spPr>
            <a:xfrm>
              <a:off x="4381050" y="4705525"/>
              <a:ext cx="126175" cy="109450"/>
            </a:xfrm>
            <a:custGeom>
              <a:rect b="b" l="l" r="r" t="t"/>
              <a:pathLst>
                <a:path extrusionOk="0" h="4378" w="5047">
                  <a:moveTo>
                    <a:pt x="2523" y="1"/>
                  </a:moveTo>
                  <a:lnTo>
                    <a:pt x="0" y="4378"/>
                  </a:lnTo>
                  <a:lnTo>
                    <a:pt x="5046" y="4378"/>
                  </a:lnTo>
                  <a:lnTo>
                    <a:pt x="2523" y="1"/>
                  </a:lnTo>
                  <a:close/>
                </a:path>
              </a:pathLst>
            </a:custGeom>
            <a:solidFill>
              <a:srgbClr val="58BE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 name="Google Shape;24;p33"/>
            <p:cNvSpPr/>
            <p:nvPr/>
          </p:nvSpPr>
          <p:spPr>
            <a:xfrm>
              <a:off x="4577850" y="4705525"/>
              <a:ext cx="126175" cy="109450"/>
            </a:xfrm>
            <a:custGeom>
              <a:rect b="b" l="l" r="r" t="t"/>
              <a:pathLst>
                <a:path extrusionOk="0" h="4378" w="5047">
                  <a:moveTo>
                    <a:pt x="2524" y="1"/>
                  </a:moveTo>
                  <a:lnTo>
                    <a:pt x="1" y="4378"/>
                  </a:lnTo>
                  <a:lnTo>
                    <a:pt x="5047" y="4378"/>
                  </a:lnTo>
                  <a:lnTo>
                    <a:pt x="2524" y="1"/>
                  </a:lnTo>
                  <a:close/>
                </a:path>
              </a:pathLst>
            </a:custGeom>
            <a:solidFill>
              <a:srgbClr val="58BE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 name="Google Shape;25;p33"/>
            <p:cNvSpPr/>
            <p:nvPr/>
          </p:nvSpPr>
          <p:spPr>
            <a:xfrm>
              <a:off x="3792125" y="4873450"/>
              <a:ext cx="126175" cy="109450"/>
            </a:xfrm>
            <a:custGeom>
              <a:rect b="b" l="l" r="r" t="t"/>
              <a:pathLst>
                <a:path extrusionOk="0" h="4378" w="5047">
                  <a:moveTo>
                    <a:pt x="2524" y="1"/>
                  </a:moveTo>
                  <a:lnTo>
                    <a:pt x="1" y="4378"/>
                  </a:lnTo>
                  <a:lnTo>
                    <a:pt x="5046" y="4378"/>
                  </a:lnTo>
                  <a:lnTo>
                    <a:pt x="2524" y="1"/>
                  </a:lnTo>
                  <a:close/>
                </a:path>
              </a:pathLst>
            </a:custGeom>
            <a:solidFill>
              <a:srgbClr val="58BE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 name="Google Shape;26;p33"/>
            <p:cNvSpPr/>
            <p:nvPr/>
          </p:nvSpPr>
          <p:spPr>
            <a:xfrm>
              <a:off x="3988175" y="4873450"/>
              <a:ext cx="126175" cy="109450"/>
            </a:xfrm>
            <a:custGeom>
              <a:rect b="b" l="l" r="r" t="t"/>
              <a:pathLst>
                <a:path extrusionOk="0" h="4378" w="5047">
                  <a:moveTo>
                    <a:pt x="2524" y="1"/>
                  </a:moveTo>
                  <a:lnTo>
                    <a:pt x="1" y="4378"/>
                  </a:lnTo>
                  <a:lnTo>
                    <a:pt x="5046" y="4378"/>
                  </a:lnTo>
                  <a:lnTo>
                    <a:pt x="2524" y="1"/>
                  </a:lnTo>
                  <a:close/>
                </a:path>
              </a:pathLst>
            </a:custGeom>
            <a:solidFill>
              <a:srgbClr val="58BE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 name="Google Shape;27;p33"/>
            <p:cNvSpPr/>
            <p:nvPr/>
          </p:nvSpPr>
          <p:spPr>
            <a:xfrm>
              <a:off x="4185000" y="4873450"/>
              <a:ext cx="126150" cy="109450"/>
            </a:xfrm>
            <a:custGeom>
              <a:rect b="b" l="l" r="r" t="t"/>
              <a:pathLst>
                <a:path extrusionOk="0" h="4378" w="5046">
                  <a:moveTo>
                    <a:pt x="2523" y="1"/>
                  </a:moveTo>
                  <a:lnTo>
                    <a:pt x="0" y="4378"/>
                  </a:lnTo>
                  <a:lnTo>
                    <a:pt x="5046" y="4378"/>
                  </a:lnTo>
                  <a:lnTo>
                    <a:pt x="2523" y="1"/>
                  </a:lnTo>
                  <a:close/>
                </a:path>
              </a:pathLst>
            </a:custGeom>
            <a:solidFill>
              <a:srgbClr val="58BE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 name="Google Shape;28;p33"/>
            <p:cNvSpPr/>
            <p:nvPr/>
          </p:nvSpPr>
          <p:spPr>
            <a:xfrm>
              <a:off x="4381050" y="4873450"/>
              <a:ext cx="126175" cy="109450"/>
            </a:xfrm>
            <a:custGeom>
              <a:rect b="b" l="l" r="r" t="t"/>
              <a:pathLst>
                <a:path extrusionOk="0" h="4378" w="5047">
                  <a:moveTo>
                    <a:pt x="2523" y="1"/>
                  </a:moveTo>
                  <a:lnTo>
                    <a:pt x="0" y="4378"/>
                  </a:lnTo>
                  <a:lnTo>
                    <a:pt x="5046" y="4378"/>
                  </a:lnTo>
                  <a:lnTo>
                    <a:pt x="2523" y="1"/>
                  </a:lnTo>
                  <a:close/>
                </a:path>
              </a:pathLst>
            </a:custGeom>
            <a:solidFill>
              <a:srgbClr val="58BE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 name="Google Shape;29;p33"/>
            <p:cNvSpPr/>
            <p:nvPr/>
          </p:nvSpPr>
          <p:spPr>
            <a:xfrm>
              <a:off x="4577850" y="4873450"/>
              <a:ext cx="126175" cy="109450"/>
            </a:xfrm>
            <a:custGeom>
              <a:rect b="b" l="l" r="r" t="t"/>
              <a:pathLst>
                <a:path extrusionOk="0" h="4378" w="5047">
                  <a:moveTo>
                    <a:pt x="2524" y="1"/>
                  </a:moveTo>
                  <a:lnTo>
                    <a:pt x="1" y="4378"/>
                  </a:lnTo>
                  <a:lnTo>
                    <a:pt x="5047" y="4378"/>
                  </a:lnTo>
                  <a:lnTo>
                    <a:pt x="2524" y="1"/>
                  </a:lnTo>
                  <a:close/>
                </a:path>
              </a:pathLst>
            </a:custGeom>
            <a:solidFill>
              <a:srgbClr val="58BE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30" name="Google Shape;30;p33"/>
          <p:cNvGrpSpPr/>
          <p:nvPr/>
        </p:nvGrpSpPr>
        <p:grpSpPr>
          <a:xfrm>
            <a:off x="4625268" y="-334509"/>
            <a:ext cx="1783638" cy="1104129"/>
            <a:chOff x="3916750" y="1152275"/>
            <a:chExt cx="1286525" cy="796400"/>
          </a:xfrm>
        </p:grpSpPr>
        <p:sp>
          <p:nvSpPr>
            <p:cNvPr id="31" name="Google Shape;31;p33"/>
            <p:cNvSpPr/>
            <p:nvPr/>
          </p:nvSpPr>
          <p:spPr>
            <a:xfrm>
              <a:off x="3916750" y="1351375"/>
              <a:ext cx="642125" cy="597300"/>
            </a:xfrm>
            <a:custGeom>
              <a:rect b="b" l="l" r="r" t="t"/>
              <a:pathLst>
                <a:path extrusionOk="0" h="23892" w="25685">
                  <a:moveTo>
                    <a:pt x="23892" y="0"/>
                  </a:moveTo>
                  <a:lnTo>
                    <a:pt x="1" y="23891"/>
                  </a:lnTo>
                  <a:lnTo>
                    <a:pt x="1764" y="23891"/>
                  </a:lnTo>
                  <a:lnTo>
                    <a:pt x="25685"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 name="Google Shape;32;p33"/>
            <p:cNvSpPr/>
            <p:nvPr/>
          </p:nvSpPr>
          <p:spPr>
            <a:xfrm>
              <a:off x="4445650" y="1152275"/>
              <a:ext cx="757625" cy="712800"/>
            </a:xfrm>
            <a:custGeom>
              <a:rect b="b" l="l" r="r" t="t"/>
              <a:pathLst>
                <a:path extrusionOk="0" h="28512" w="30305">
                  <a:moveTo>
                    <a:pt x="28511" y="1"/>
                  </a:moveTo>
                  <a:lnTo>
                    <a:pt x="0" y="28512"/>
                  </a:lnTo>
                  <a:lnTo>
                    <a:pt x="1793" y="28512"/>
                  </a:lnTo>
                  <a:lnTo>
                    <a:pt x="30305"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3" name="Google Shape;33;p33"/>
          <p:cNvSpPr/>
          <p:nvPr/>
        </p:nvSpPr>
        <p:spPr>
          <a:xfrm>
            <a:off x="5314222" y="4412332"/>
            <a:ext cx="536294" cy="474079"/>
          </a:xfrm>
          <a:custGeom>
            <a:rect b="b" l="l" r="r" t="t"/>
            <a:pathLst>
              <a:path extrusionOk="0" h="13678" w="15473">
                <a:moveTo>
                  <a:pt x="13679" y="0"/>
                </a:moveTo>
                <a:lnTo>
                  <a:pt x="1" y="13678"/>
                </a:lnTo>
                <a:lnTo>
                  <a:pt x="1794" y="13678"/>
                </a:lnTo>
                <a:lnTo>
                  <a:pt x="15472"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4" name="Google Shape;34;p33"/>
          <p:cNvGrpSpPr/>
          <p:nvPr/>
        </p:nvGrpSpPr>
        <p:grpSpPr>
          <a:xfrm>
            <a:off x="546273" y="1022750"/>
            <a:ext cx="1154127" cy="757271"/>
            <a:chOff x="1049948" y="2557525"/>
            <a:chExt cx="1154127" cy="757271"/>
          </a:xfrm>
        </p:grpSpPr>
        <p:sp>
          <p:nvSpPr>
            <p:cNvPr id="35" name="Google Shape;35;p33"/>
            <p:cNvSpPr/>
            <p:nvPr/>
          </p:nvSpPr>
          <p:spPr>
            <a:xfrm>
              <a:off x="1049948" y="2557525"/>
              <a:ext cx="815391" cy="757271"/>
            </a:xfrm>
            <a:custGeom>
              <a:rect b="b" l="l" r="r" t="t"/>
              <a:pathLst>
                <a:path extrusionOk="0" h="25577" w="27540">
                  <a:moveTo>
                    <a:pt x="13733" y="1"/>
                  </a:moveTo>
                  <a:cubicBezTo>
                    <a:pt x="7598" y="1"/>
                    <a:pt x="2193" y="4441"/>
                    <a:pt x="1156" y="10722"/>
                  </a:cubicBezTo>
                  <a:cubicBezTo>
                    <a:pt x="1" y="17683"/>
                    <a:pt x="4742" y="24248"/>
                    <a:pt x="11703" y="25403"/>
                  </a:cubicBezTo>
                  <a:cubicBezTo>
                    <a:pt x="12407" y="25520"/>
                    <a:pt x="13107" y="25576"/>
                    <a:pt x="13798" y="25576"/>
                  </a:cubicBezTo>
                  <a:cubicBezTo>
                    <a:pt x="19942" y="25576"/>
                    <a:pt x="25373" y="21113"/>
                    <a:pt x="26384" y="14856"/>
                  </a:cubicBezTo>
                  <a:cubicBezTo>
                    <a:pt x="27539" y="7895"/>
                    <a:pt x="22828" y="1299"/>
                    <a:pt x="15837" y="175"/>
                  </a:cubicBezTo>
                  <a:cubicBezTo>
                    <a:pt x="15130" y="57"/>
                    <a:pt x="14427" y="1"/>
                    <a:pt x="13733" y="1"/>
                  </a:cubicBezTo>
                  <a:close/>
                </a:path>
              </a:pathLst>
            </a:custGeom>
            <a:solidFill>
              <a:srgbClr val="BF90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 name="Google Shape;36;p33"/>
            <p:cNvSpPr/>
            <p:nvPr/>
          </p:nvSpPr>
          <p:spPr>
            <a:xfrm>
              <a:off x="1388675" y="2652538"/>
              <a:ext cx="815400" cy="107150"/>
            </a:xfrm>
            <a:custGeom>
              <a:rect b="b" l="l" r="r" t="t"/>
              <a:pathLst>
                <a:path extrusionOk="0" h="4286" w="32616">
                  <a:moveTo>
                    <a:pt x="8299" y="0"/>
                  </a:moveTo>
                  <a:lnTo>
                    <a:pt x="4317" y="3100"/>
                  </a:lnTo>
                  <a:lnTo>
                    <a:pt x="578" y="213"/>
                  </a:lnTo>
                  <a:lnTo>
                    <a:pt x="1" y="973"/>
                  </a:lnTo>
                  <a:lnTo>
                    <a:pt x="4317" y="4286"/>
                  </a:lnTo>
                  <a:lnTo>
                    <a:pt x="8299" y="1185"/>
                  </a:lnTo>
                  <a:lnTo>
                    <a:pt x="12311" y="4286"/>
                  </a:lnTo>
                  <a:lnTo>
                    <a:pt x="16323" y="1185"/>
                  </a:lnTo>
                  <a:lnTo>
                    <a:pt x="20335" y="4286"/>
                  </a:lnTo>
                  <a:lnTo>
                    <a:pt x="24317" y="1185"/>
                  </a:lnTo>
                  <a:lnTo>
                    <a:pt x="28329" y="4286"/>
                  </a:lnTo>
                  <a:lnTo>
                    <a:pt x="32615" y="973"/>
                  </a:lnTo>
                  <a:lnTo>
                    <a:pt x="32038" y="213"/>
                  </a:lnTo>
                  <a:lnTo>
                    <a:pt x="28329" y="3100"/>
                  </a:lnTo>
                  <a:lnTo>
                    <a:pt x="24317" y="0"/>
                  </a:lnTo>
                  <a:lnTo>
                    <a:pt x="20335" y="3100"/>
                  </a:lnTo>
                  <a:lnTo>
                    <a:pt x="16323" y="0"/>
                  </a:lnTo>
                  <a:lnTo>
                    <a:pt x="12311" y="3100"/>
                  </a:lnTo>
                  <a:lnTo>
                    <a:pt x="8299" y="0"/>
                  </a:lnTo>
                  <a:close/>
                </a:path>
              </a:pathLst>
            </a:custGeom>
            <a:solidFill>
              <a:srgbClr val="BF90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7" name="Shape 37"/>
        <p:cNvGrpSpPr/>
        <p:nvPr/>
      </p:nvGrpSpPr>
      <p:grpSpPr>
        <a:xfrm>
          <a:off x="0" y="0"/>
          <a:ext cx="0" cy="0"/>
          <a:chOff x="0" y="0"/>
          <a:chExt cx="0" cy="0"/>
        </a:xfrm>
      </p:grpSpPr>
      <p:sp>
        <p:nvSpPr>
          <p:cNvPr id="38" name="Google Shape;38;p34"/>
          <p:cNvSpPr txBox="1"/>
          <p:nvPr>
            <p:ph type="title"/>
          </p:nvPr>
        </p:nvSpPr>
        <p:spPr>
          <a:xfrm>
            <a:off x="713225" y="526750"/>
            <a:ext cx="7717800" cy="5784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3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9" name="Google Shape;39;p34"/>
          <p:cNvSpPr/>
          <p:nvPr/>
        </p:nvSpPr>
        <p:spPr>
          <a:xfrm>
            <a:off x="8832351" y="2166598"/>
            <a:ext cx="64298" cy="63559"/>
          </a:xfrm>
          <a:custGeom>
            <a:rect b="b" l="l" r="r" t="t"/>
            <a:pathLst>
              <a:path extrusionOk="0" h="2645" w="2676">
                <a:moveTo>
                  <a:pt x="0" y="0"/>
                </a:moveTo>
                <a:lnTo>
                  <a:pt x="0" y="2645"/>
                </a:lnTo>
                <a:lnTo>
                  <a:pt x="2675" y="2645"/>
                </a:lnTo>
                <a:lnTo>
                  <a:pt x="2675"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 name="Google Shape;40;p34"/>
          <p:cNvSpPr/>
          <p:nvPr/>
        </p:nvSpPr>
        <p:spPr>
          <a:xfrm>
            <a:off x="8832351" y="2326570"/>
            <a:ext cx="64298" cy="64280"/>
          </a:xfrm>
          <a:custGeom>
            <a:rect b="b" l="l" r="r" t="t"/>
            <a:pathLst>
              <a:path extrusionOk="0" h="2675" w="2676">
                <a:moveTo>
                  <a:pt x="0" y="0"/>
                </a:moveTo>
                <a:lnTo>
                  <a:pt x="0" y="2675"/>
                </a:lnTo>
                <a:lnTo>
                  <a:pt x="2675" y="2675"/>
                </a:lnTo>
                <a:lnTo>
                  <a:pt x="2675"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 name="Google Shape;41;p34"/>
          <p:cNvSpPr/>
          <p:nvPr/>
        </p:nvSpPr>
        <p:spPr>
          <a:xfrm>
            <a:off x="8832351" y="2487262"/>
            <a:ext cx="64298" cy="63559"/>
          </a:xfrm>
          <a:custGeom>
            <a:rect b="b" l="l" r="r" t="t"/>
            <a:pathLst>
              <a:path extrusionOk="0" h="2645" w="2676">
                <a:moveTo>
                  <a:pt x="0" y="0"/>
                </a:moveTo>
                <a:lnTo>
                  <a:pt x="0" y="2645"/>
                </a:lnTo>
                <a:lnTo>
                  <a:pt x="2675" y="2645"/>
                </a:lnTo>
                <a:lnTo>
                  <a:pt x="2675"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 name="Google Shape;42;p34"/>
          <p:cNvSpPr/>
          <p:nvPr/>
        </p:nvSpPr>
        <p:spPr>
          <a:xfrm>
            <a:off x="247350" y="2913714"/>
            <a:ext cx="64875" cy="64913"/>
          </a:xfrm>
          <a:custGeom>
            <a:rect b="b" l="l" r="r" t="t"/>
            <a:pathLst>
              <a:path extrusionOk="0" h="2676" w="2675">
                <a:moveTo>
                  <a:pt x="0" y="1"/>
                </a:moveTo>
                <a:lnTo>
                  <a:pt x="0" y="2676"/>
                </a:lnTo>
                <a:lnTo>
                  <a:pt x="2675" y="2676"/>
                </a:lnTo>
                <a:lnTo>
                  <a:pt x="2675"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34"/>
          <p:cNvSpPr/>
          <p:nvPr/>
        </p:nvSpPr>
        <p:spPr>
          <a:xfrm>
            <a:off x="247350" y="2752257"/>
            <a:ext cx="64875" cy="64889"/>
          </a:xfrm>
          <a:custGeom>
            <a:rect b="b" l="l" r="r" t="t"/>
            <a:pathLst>
              <a:path extrusionOk="0" h="2675" w="2675">
                <a:moveTo>
                  <a:pt x="0" y="0"/>
                </a:moveTo>
                <a:lnTo>
                  <a:pt x="0" y="2675"/>
                </a:lnTo>
                <a:lnTo>
                  <a:pt x="2675" y="2675"/>
                </a:lnTo>
                <a:lnTo>
                  <a:pt x="2675"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 name="Google Shape;44;p34"/>
          <p:cNvSpPr/>
          <p:nvPr/>
        </p:nvSpPr>
        <p:spPr>
          <a:xfrm>
            <a:off x="247350" y="2590777"/>
            <a:ext cx="64875" cy="64161"/>
          </a:xfrm>
          <a:custGeom>
            <a:rect b="b" l="l" r="r" t="t"/>
            <a:pathLst>
              <a:path extrusionOk="0" h="2645" w="2675">
                <a:moveTo>
                  <a:pt x="0" y="0"/>
                </a:moveTo>
                <a:lnTo>
                  <a:pt x="0" y="2645"/>
                </a:lnTo>
                <a:lnTo>
                  <a:pt x="2675" y="2645"/>
                </a:lnTo>
                <a:lnTo>
                  <a:pt x="2675"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 name="Google Shape;45;p34"/>
          <p:cNvSpPr txBox="1"/>
          <p:nvPr>
            <p:ph idx="1" type="subTitle"/>
          </p:nvPr>
        </p:nvSpPr>
        <p:spPr>
          <a:xfrm>
            <a:off x="725250" y="1229775"/>
            <a:ext cx="7717800" cy="2997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434343"/>
              </a:buClr>
              <a:buSzPts val="1200"/>
              <a:buFont typeface="Livvic"/>
              <a:buAutoNum type="arabicPeriod"/>
              <a:defRPr sz="1200"/>
            </a:lvl1pPr>
            <a:lvl2pPr lvl="1" algn="l">
              <a:lnSpc>
                <a:spcPct val="100000"/>
              </a:lnSpc>
              <a:spcBef>
                <a:spcPts val="1600"/>
              </a:spcBef>
              <a:spcAft>
                <a:spcPts val="0"/>
              </a:spcAft>
              <a:buClr>
                <a:srgbClr val="434343"/>
              </a:buClr>
              <a:buSzPts val="1200"/>
              <a:buFont typeface="Roboto Condensed Light"/>
              <a:buAutoNum type="alphaLcPeriod"/>
              <a:defRPr/>
            </a:lvl2pPr>
            <a:lvl3pPr lvl="2" algn="l">
              <a:lnSpc>
                <a:spcPct val="100000"/>
              </a:lnSpc>
              <a:spcBef>
                <a:spcPts val="1600"/>
              </a:spcBef>
              <a:spcAft>
                <a:spcPts val="0"/>
              </a:spcAft>
              <a:buClr>
                <a:srgbClr val="434343"/>
              </a:buClr>
              <a:buSzPts val="1200"/>
              <a:buFont typeface="Roboto Condensed Light"/>
              <a:buAutoNum type="romanLcPeriod"/>
              <a:defRPr/>
            </a:lvl3pPr>
            <a:lvl4pPr lvl="3" algn="l">
              <a:lnSpc>
                <a:spcPct val="100000"/>
              </a:lnSpc>
              <a:spcBef>
                <a:spcPts val="1600"/>
              </a:spcBef>
              <a:spcAft>
                <a:spcPts val="0"/>
              </a:spcAft>
              <a:buClr>
                <a:srgbClr val="434343"/>
              </a:buClr>
              <a:buSzPts val="1200"/>
              <a:buFont typeface="Roboto Condensed Light"/>
              <a:buAutoNum type="arabicPeriod"/>
              <a:defRPr/>
            </a:lvl4pPr>
            <a:lvl5pPr lvl="4" algn="l">
              <a:lnSpc>
                <a:spcPct val="100000"/>
              </a:lnSpc>
              <a:spcBef>
                <a:spcPts val="1600"/>
              </a:spcBef>
              <a:spcAft>
                <a:spcPts val="0"/>
              </a:spcAft>
              <a:buClr>
                <a:srgbClr val="434343"/>
              </a:buClr>
              <a:buSzPts val="1200"/>
              <a:buFont typeface="Roboto Condensed Light"/>
              <a:buAutoNum type="alphaLcPeriod"/>
              <a:defRPr/>
            </a:lvl5pPr>
            <a:lvl6pPr lvl="5" algn="l">
              <a:lnSpc>
                <a:spcPct val="100000"/>
              </a:lnSpc>
              <a:spcBef>
                <a:spcPts val="1600"/>
              </a:spcBef>
              <a:spcAft>
                <a:spcPts val="0"/>
              </a:spcAft>
              <a:buClr>
                <a:srgbClr val="434343"/>
              </a:buClr>
              <a:buSzPts val="1200"/>
              <a:buFont typeface="Roboto Condensed Light"/>
              <a:buAutoNum type="romanLcPeriod"/>
              <a:defRPr/>
            </a:lvl6pPr>
            <a:lvl7pPr lvl="6" algn="l">
              <a:lnSpc>
                <a:spcPct val="100000"/>
              </a:lnSpc>
              <a:spcBef>
                <a:spcPts val="1600"/>
              </a:spcBef>
              <a:spcAft>
                <a:spcPts val="0"/>
              </a:spcAft>
              <a:buClr>
                <a:srgbClr val="434343"/>
              </a:buClr>
              <a:buSzPts val="1200"/>
              <a:buFont typeface="Roboto Condensed Light"/>
              <a:buAutoNum type="arabicPeriod"/>
              <a:defRPr/>
            </a:lvl7pPr>
            <a:lvl8pPr lvl="7" algn="l">
              <a:lnSpc>
                <a:spcPct val="100000"/>
              </a:lnSpc>
              <a:spcBef>
                <a:spcPts val="1600"/>
              </a:spcBef>
              <a:spcAft>
                <a:spcPts val="0"/>
              </a:spcAft>
              <a:buClr>
                <a:srgbClr val="434343"/>
              </a:buClr>
              <a:buSzPts val="1200"/>
              <a:buFont typeface="Roboto Condensed Light"/>
              <a:buAutoNum type="alphaLcPeriod"/>
              <a:defRPr/>
            </a:lvl8pPr>
            <a:lvl9pPr lvl="8" algn="l">
              <a:lnSpc>
                <a:spcPct val="100000"/>
              </a:lnSpc>
              <a:spcBef>
                <a:spcPts val="1600"/>
              </a:spcBef>
              <a:spcAft>
                <a:spcPts val="1600"/>
              </a:spcAft>
              <a:buClr>
                <a:srgbClr val="434343"/>
              </a:buClr>
              <a:buSzPts val="1200"/>
              <a:buFont typeface="Roboto Condensed Light"/>
              <a:buAutoNum type="romanLcPeriod"/>
              <a:defRPr/>
            </a:lvl9pPr>
          </a:lstStyle>
          <a:p/>
        </p:txBody>
      </p:sp>
      <p:sp>
        <p:nvSpPr>
          <p:cNvPr id="46" name="Google Shape;46;p34"/>
          <p:cNvSpPr/>
          <p:nvPr/>
        </p:nvSpPr>
        <p:spPr>
          <a:xfrm>
            <a:off x="7285087" y="306378"/>
            <a:ext cx="1611574" cy="1722263"/>
          </a:xfrm>
          <a:custGeom>
            <a:rect b="b" l="l" r="r" t="t"/>
            <a:pathLst>
              <a:path extrusionOk="0" h="61460" w="57510">
                <a:moveTo>
                  <a:pt x="1" y="0"/>
                </a:moveTo>
                <a:lnTo>
                  <a:pt x="1" y="1915"/>
                </a:lnTo>
                <a:lnTo>
                  <a:pt x="55230" y="1915"/>
                </a:lnTo>
                <a:lnTo>
                  <a:pt x="55230" y="61460"/>
                </a:lnTo>
                <a:lnTo>
                  <a:pt x="57510" y="61460"/>
                </a:lnTo>
                <a:lnTo>
                  <a:pt x="57510"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 name="Google Shape;47;p34"/>
          <p:cNvSpPr/>
          <p:nvPr/>
        </p:nvSpPr>
        <p:spPr>
          <a:xfrm>
            <a:off x="247339" y="3114855"/>
            <a:ext cx="1611574" cy="1722263"/>
          </a:xfrm>
          <a:custGeom>
            <a:rect b="b" l="l" r="r" t="t"/>
            <a:pathLst>
              <a:path extrusionOk="0" h="61460" w="57510">
                <a:moveTo>
                  <a:pt x="1" y="0"/>
                </a:moveTo>
                <a:lnTo>
                  <a:pt x="1" y="61460"/>
                </a:lnTo>
                <a:lnTo>
                  <a:pt x="57510" y="61460"/>
                </a:lnTo>
                <a:lnTo>
                  <a:pt x="57510" y="59545"/>
                </a:lnTo>
                <a:lnTo>
                  <a:pt x="2281" y="59545"/>
                </a:lnTo>
                <a:lnTo>
                  <a:pt x="2281"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8" name="Shape 48"/>
        <p:cNvGrpSpPr/>
        <p:nvPr/>
      </p:nvGrpSpPr>
      <p:grpSpPr>
        <a:xfrm>
          <a:off x="0" y="0"/>
          <a:ext cx="0" cy="0"/>
          <a:chOff x="0" y="0"/>
          <a:chExt cx="0" cy="0"/>
        </a:xfrm>
      </p:grpSpPr>
      <p:sp>
        <p:nvSpPr>
          <p:cNvPr id="49" name="Google Shape;49;p35"/>
          <p:cNvSpPr txBox="1"/>
          <p:nvPr>
            <p:ph idx="1" type="subTitle"/>
          </p:nvPr>
        </p:nvSpPr>
        <p:spPr>
          <a:xfrm>
            <a:off x="1703125" y="2721100"/>
            <a:ext cx="5737800" cy="12351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0" name="Google Shape;50;p35"/>
          <p:cNvSpPr txBox="1"/>
          <p:nvPr>
            <p:ph type="title"/>
          </p:nvPr>
        </p:nvSpPr>
        <p:spPr>
          <a:xfrm>
            <a:off x="1411925" y="1431950"/>
            <a:ext cx="6320400" cy="9150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3800"/>
              <a:buNone/>
              <a:defRPr sz="6000"/>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grpSp>
        <p:nvGrpSpPr>
          <p:cNvPr id="51" name="Google Shape;51;p35"/>
          <p:cNvGrpSpPr/>
          <p:nvPr/>
        </p:nvGrpSpPr>
        <p:grpSpPr>
          <a:xfrm flipH="1" rot="-5400000">
            <a:off x="4312975" y="-561550"/>
            <a:ext cx="518275" cy="1653550"/>
            <a:chOff x="6618175" y="3327075"/>
            <a:chExt cx="518275" cy="1653550"/>
          </a:xfrm>
        </p:grpSpPr>
        <p:sp>
          <p:nvSpPr>
            <p:cNvPr id="52" name="Google Shape;52;p35"/>
            <p:cNvSpPr/>
            <p:nvPr/>
          </p:nvSpPr>
          <p:spPr>
            <a:xfrm>
              <a:off x="6621200" y="4919825"/>
              <a:ext cx="60075" cy="60050"/>
            </a:xfrm>
            <a:custGeom>
              <a:rect b="b" l="l" r="r" t="t"/>
              <a:pathLst>
                <a:path extrusionOk="0" h="2402" w="2403">
                  <a:moveTo>
                    <a:pt x="1217" y="0"/>
                  </a:moveTo>
                  <a:lnTo>
                    <a:pt x="1" y="1186"/>
                  </a:lnTo>
                  <a:lnTo>
                    <a:pt x="1217" y="2401"/>
                  </a:lnTo>
                  <a:lnTo>
                    <a:pt x="2402" y="1186"/>
                  </a:lnTo>
                  <a:lnTo>
                    <a:pt x="1217"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 name="Google Shape;53;p35"/>
            <p:cNvSpPr/>
            <p:nvPr/>
          </p:nvSpPr>
          <p:spPr>
            <a:xfrm>
              <a:off x="6621200" y="4805825"/>
              <a:ext cx="60075" cy="60050"/>
            </a:xfrm>
            <a:custGeom>
              <a:rect b="b" l="l" r="r" t="t"/>
              <a:pathLst>
                <a:path extrusionOk="0" h="2402" w="2403">
                  <a:moveTo>
                    <a:pt x="1186" y="1"/>
                  </a:moveTo>
                  <a:lnTo>
                    <a:pt x="1" y="1186"/>
                  </a:lnTo>
                  <a:lnTo>
                    <a:pt x="1217" y="2402"/>
                  </a:lnTo>
                  <a:lnTo>
                    <a:pt x="2402" y="1217"/>
                  </a:lnTo>
                  <a:lnTo>
                    <a:pt x="1186"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 name="Google Shape;54;p35"/>
            <p:cNvSpPr/>
            <p:nvPr/>
          </p:nvSpPr>
          <p:spPr>
            <a:xfrm>
              <a:off x="6621200" y="4691850"/>
              <a:ext cx="60075" cy="60825"/>
            </a:xfrm>
            <a:custGeom>
              <a:rect b="b" l="l" r="r" t="t"/>
              <a:pathLst>
                <a:path extrusionOk="0" h="2433" w="2403">
                  <a:moveTo>
                    <a:pt x="1186" y="0"/>
                  </a:moveTo>
                  <a:lnTo>
                    <a:pt x="1" y="1216"/>
                  </a:lnTo>
                  <a:lnTo>
                    <a:pt x="1186" y="2432"/>
                  </a:lnTo>
                  <a:lnTo>
                    <a:pt x="2402" y="1216"/>
                  </a:lnTo>
                  <a:lnTo>
                    <a:pt x="1186"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 name="Google Shape;55;p35"/>
            <p:cNvSpPr/>
            <p:nvPr/>
          </p:nvSpPr>
          <p:spPr>
            <a:xfrm>
              <a:off x="6620450" y="4578625"/>
              <a:ext cx="60825" cy="60050"/>
            </a:xfrm>
            <a:custGeom>
              <a:rect b="b" l="l" r="r" t="t"/>
              <a:pathLst>
                <a:path extrusionOk="0" h="2402" w="2433">
                  <a:moveTo>
                    <a:pt x="1216" y="0"/>
                  </a:moveTo>
                  <a:lnTo>
                    <a:pt x="1" y="1186"/>
                  </a:lnTo>
                  <a:lnTo>
                    <a:pt x="1216" y="2402"/>
                  </a:lnTo>
                  <a:lnTo>
                    <a:pt x="2432" y="1186"/>
                  </a:lnTo>
                  <a:lnTo>
                    <a:pt x="1216"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 name="Google Shape;56;p35"/>
            <p:cNvSpPr/>
            <p:nvPr/>
          </p:nvSpPr>
          <p:spPr>
            <a:xfrm>
              <a:off x="6620450" y="4464650"/>
              <a:ext cx="60050" cy="60050"/>
            </a:xfrm>
            <a:custGeom>
              <a:rect b="b" l="l" r="r" t="t"/>
              <a:pathLst>
                <a:path extrusionOk="0" h="2402" w="2402">
                  <a:moveTo>
                    <a:pt x="1216" y="0"/>
                  </a:moveTo>
                  <a:lnTo>
                    <a:pt x="1" y="1186"/>
                  </a:lnTo>
                  <a:lnTo>
                    <a:pt x="1216" y="2401"/>
                  </a:lnTo>
                  <a:lnTo>
                    <a:pt x="2402" y="1186"/>
                  </a:lnTo>
                  <a:lnTo>
                    <a:pt x="1216"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 name="Google Shape;57;p35"/>
            <p:cNvSpPr/>
            <p:nvPr/>
          </p:nvSpPr>
          <p:spPr>
            <a:xfrm>
              <a:off x="6620450" y="4350650"/>
              <a:ext cx="60050" cy="60075"/>
            </a:xfrm>
            <a:custGeom>
              <a:rect b="b" l="l" r="r" t="t"/>
              <a:pathLst>
                <a:path extrusionOk="0" h="2403" w="2402">
                  <a:moveTo>
                    <a:pt x="1186" y="1"/>
                  </a:moveTo>
                  <a:lnTo>
                    <a:pt x="1" y="1217"/>
                  </a:lnTo>
                  <a:lnTo>
                    <a:pt x="1186" y="2402"/>
                  </a:lnTo>
                  <a:lnTo>
                    <a:pt x="2402" y="1217"/>
                  </a:lnTo>
                  <a:lnTo>
                    <a:pt x="1186"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 name="Google Shape;58;p35"/>
            <p:cNvSpPr/>
            <p:nvPr/>
          </p:nvSpPr>
          <p:spPr>
            <a:xfrm>
              <a:off x="6619700" y="4236675"/>
              <a:ext cx="60800" cy="60825"/>
            </a:xfrm>
            <a:custGeom>
              <a:rect b="b" l="l" r="r" t="t"/>
              <a:pathLst>
                <a:path extrusionOk="0" h="2433" w="2432">
                  <a:moveTo>
                    <a:pt x="1216" y="0"/>
                  </a:moveTo>
                  <a:lnTo>
                    <a:pt x="0" y="1216"/>
                  </a:lnTo>
                  <a:lnTo>
                    <a:pt x="1216" y="2432"/>
                  </a:lnTo>
                  <a:lnTo>
                    <a:pt x="2432" y="1216"/>
                  </a:lnTo>
                  <a:lnTo>
                    <a:pt x="1216"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 name="Google Shape;59;p35"/>
            <p:cNvSpPr/>
            <p:nvPr/>
          </p:nvSpPr>
          <p:spPr>
            <a:xfrm>
              <a:off x="6619700" y="4123450"/>
              <a:ext cx="60800" cy="60050"/>
            </a:xfrm>
            <a:custGeom>
              <a:rect b="b" l="l" r="r" t="t"/>
              <a:pathLst>
                <a:path extrusionOk="0" h="2402" w="2432">
                  <a:moveTo>
                    <a:pt x="1216" y="1"/>
                  </a:moveTo>
                  <a:lnTo>
                    <a:pt x="0" y="1186"/>
                  </a:lnTo>
                  <a:lnTo>
                    <a:pt x="1216" y="2402"/>
                  </a:lnTo>
                  <a:lnTo>
                    <a:pt x="2432" y="1186"/>
                  </a:lnTo>
                  <a:lnTo>
                    <a:pt x="1216"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 name="Google Shape;60;p35"/>
            <p:cNvSpPr/>
            <p:nvPr/>
          </p:nvSpPr>
          <p:spPr>
            <a:xfrm>
              <a:off x="6619700" y="4009475"/>
              <a:ext cx="60050" cy="60050"/>
            </a:xfrm>
            <a:custGeom>
              <a:rect b="b" l="l" r="r" t="t"/>
              <a:pathLst>
                <a:path extrusionOk="0" h="2402" w="2402">
                  <a:moveTo>
                    <a:pt x="1186" y="0"/>
                  </a:moveTo>
                  <a:lnTo>
                    <a:pt x="0" y="1216"/>
                  </a:lnTo>
                  <a:lnTo>
                    <a:pt x="1216" y="2401"/>
                  </a:lnTo>
                  <a:lnTo>
                    <a:pt x="2401" y="1216"/>
                  </a:lnTo>
                  <a:lnTo>
                    <a:pt x="1186"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 name="Google Shape;61;p35"/>
            <p:cNvSpPr/>
            <p:nvPr/>
          </p:nvSpPr>
          <p:spPr>
            <a:xfrm>
              <a:off x="6619700" y="3895475"/>
              <a:ext cx="60050" cy="60075"/>
            </a:xfrm>
            <a:custGeom>
              <a:rect b="b" l="l" r="r" t="t"/>
              <a:pathLst>
                <a:path extrusionOk="0" h="2403" w="2402">
                  <a:moveTo>
                    <a:pt x="1186" y="1"/>
                  </a:moveTo>
                  <a:lnTo>
                    <a:pt x="0" y="1217"/>
                  </a:lnTo>
                  <a:lnTo>
                    <a:pt x="1186" y="2402"/>
                  </a:lnTo>
                  <a:lnTo>
                    <a:pt x="2401" y="1217"/>
                  </a:lnTo>
                  <a:lnTo>
                    <a:pt x="1186"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35"/>
            <p:cNvSpPr/>
            <p:nvPr/>
          </p:nvSpPr>
          <p:spPr>
            <a:xfrm>
              <a:off x="6618925" y="3781500"/>
              <a:ext cx="60825" cy="60825"/>
            </a:xfrm>
            <a:custGeom>
              <a:rect b="b" l="l" r="r" t="t"/>
              <a:pathLst>
                <a:path extrusionOk="0" h="2433" w="2433">
                  <a:moveTo>
                    <a:pt x="1217" y="1"/>
                  </a:moveTo>
                  <a:lnTo>
                    <a:pt x="1" y="1216"/>
                  </a:lnTo>
                  <a:lnTo>
                    <a:pt x="1217" y="2432"/>
                  </a:lnTo>
                  <a:lnTo>
                    <a:pt x="2432" y="1216"/>
                  </a:lnTo>
                  <a:lnTo>
                    <a:pt x="1217"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35"/>
            <p:cNvSpPr/>
            <p:nvPr/>
          </p:nvSpPr>
          <p:spPr>
            <a:xfrm>
              <a:off x="6618925" y="3668275"/>
              <a:ext cx="60050" cy="60050"/>
            </a:xfrm>
            <a:custGeom>
              <a:rect b="b" l="l" r="r" t="t"/>
              <a:pathLst>
                <a:path extrusionOk="0" h="2402" w="2402">
                  <a:moveTo>
                    <a:pt x="1217" y="1"/>
                  </a:moveTo>
                  <a:lnTo>
                    <a:pt x="1" y="1186"/>
                  </a:lnTo>
                  <a:lnTo>
                    <a:pt x="1217" y="2402"/>
                  </a:lnTo>
                  <a:lnTo>
                    <a:pt x="2402" y="1186"/>
                  </a:lnTo>
                  <a:lnTo>
                    <a:pt x="1217"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 name="Google Shape;64;p35"/>
            <p:cNvSpPr/>
            <p:nvPr/>
          </p:nvSpPr>
          <p:spPr>
            <a:xfrm>
              <a:off x="6618925" y="3554300"/>
              <a:ext cx="60050" cy="60050"/>
            </a:xfrm>
            <a:custGeom>
              <a:rect b="b" l="l" r="r" t="t"/>
              <a:pathLst>
                <a:path extrusionOk="0" h="2402" w="2402">
                  <a:moveTo>
                    <a:pt x="1186" y="0"/>
                  </a:moveTo>
                  <a:lnTo>
                    <a:pt x="1" y="1216"/>
                  </a:lnTo>
                  <a:lnTo>
                    <a:pt x="1186" y="2402"/>
                  </a:lnTo>
                  <a:lnTo>
                    <a:pt x="2402" y="1216"/>
                  </a:lnTo>
                  <a:lnTo>
                    <a:pt x="1186"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 name="Google Shape;65;p35"/>
            <p:cNvSpPr/>
            <p:nvPr/>
          </p:nvSpPr>
          <p:spPr>
            <a:xfrm>
              <a:off x="6618175" y="3440300"/>
              <a:ext cx="60800" cy="60825"/>
            </a:xfrm>
            <a:custGeom>
              <a:rect b="b" l="l" r="r" t="t"/>
              <a:pathLst>
                <a:path extrusionOk="0" h="2433" w="2432">
                  <a:moveTo>
                    <a:pt x="1216" y="1"/>
                  </a:moveTo>
                  <a:lnTo>
                    <a:pt x="0" y="1217"/>
                  </a:lnTo>
                  <a:lnTo>
                    <a:pt x="1216" y="2433"/>
                  </a:lnTo>
                  <a:lnTo>
                    <a:pt x="2432" y="1217"/>
                  </a:lnTo>
                  <a:lnTo>
                    <a:pt x="1216"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 name="Google Shape;66;p35"/>
            <p:cNvSpPr/>
            <p:nvPr/>
          </p:nvSpPr>
          <p:spPr>
            <a:xfrm>
              <a:off x="6618175" y="3327075"/>
              <a:ext cx="60800" cy="60075"/>
            </a:xfrm>
            <a:custGeom>
              <a:rect b="b" l="l" r="r" t="t"/>
              <a:pathLst>
                <a:path extrusionOk="0" h="2403" w="2432">
                  <a:moveTo>
                    <a:pt x="1216" y="1"/>
                  </a:moveTo>
                  <a:lnTo>
                    <a:pt x="0" y="1186"/>
                  </a:lnTo>
                  <a:lnTo>
                    <a:pt x="1216" y="2402"/>
                  </a:lnTo>
                  <a:lnTo>
                    <a:pt x="2432" y="1186"/>
                  </a:lnTo>
                  <a:lnTo>
                    <a:pt x="1216"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 name="Google Shape;67;p35"/>
            <p:cNvSpPr/>
            <p:nvPr/>
          </p:nvSpPr>
          <p:spPr>
            <a:xfrm>
              <a:off x="6735200" y="4919825"/>
              <a:ext cx="60050" cy="60050"/>
            </a:xfrm>
            <a:custGeom>
              <a:rect b="b" l="l" r="r" t="t"/>
              <a:pathLst>
                <a:path extrusionOk="0" h="2402" w="2402">
                  <a:moveTo>
                    <a:pt x="1186" y="0"/>
                  </a:moveTo>
                  <a:lnTo>
                    <a:pt x="0" y="1186"/>
                  </a:lnTo>
                  <a:lnTo>
                    <a:pt x="1216" y="2401"/>
                  </a:lnTo>
                  <a:lnTo>
                    <a:pt x="2402" y="1216"/>
                  </a:lnTo>
                  <a:lnTo>
                    <a:pt x="1186"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 name="Google Shape;68;p35"/>
            <p:cNvSpPr/>
            <p:nvPr/>
          </p:nvSpPr>
          <p:spPr>
            <a:xfrm>
              <a:off x="6735200" y="4805825"/>
              <a:ext cx="60050" cy="60825"/>
            </a:xfrm>
            <a:custGeom>
              <a:rect b="b" l="l" r="r" t="t"/>
              <a:pathLst>
                <a:path extrusionOk="0" h="2433" w="2402">
                  <a:moveTo>
                    <a:pt x="1186" y="1"/>
                  </a:moveTo>
                  <a:lnTo>
                    <a:pt x="0" y="1217"/>
                  </a:lnTo>
                  <a:lnTo>
                    <a:pt x="1186" y="2432"/>
                  </a:lnTo>
                  <a:lnTo>
                    <a:pt x="2402" y="1217"/>
                  </a:lnTo>
                  <a:lnTo>
                    <a:pt x="1186"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 name="Google Shape;69;p35"/>
            <p:cNvSpPr/>
            <p:nvPr/>
          </p:nvSpPr>
          <p:spPr>
            <a:xfrm>
              <a:off x="6734425" y="4692600"/>
              <a:ext cx="60825" cy="60075"/>
            </a:xfrm>
            <a:custGeom>
              <a:rect b="b" l="l" r="r" t="t"/>
              <a:pathLst>
                <a:path extrusionOk="0" h="2403" w="2433">
                  <a:moveTo>
                    <a:pt x="1217" y="1"/>
                  </a:moveTo>
                  <a:lnTo>
                    <a:pt x="1" y="1186"/>
                  </a:lnTo>
                  <a:lnTo>
                    <a:pt x="1217" y="2402"/>
                  </a:lnTo>
                  <a:lnTo>
                    <a:pt x="2433" y="1186"/>
                  </a:lnTo>
                  <a:lnTo>
                    <a:pt x="1217"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p35"/>
            <p:cNvSpPr/>
            <p:nvPr/>
          </p:nvSpPr>
          <p:spPr>
            <a:xfrm>
              <a:off x="6734425" y="4578625"/>
              <a:ext cx="60075" cy="60050"/>
            </a:xfrm>
            <a:custGeom>
              <a:rect b="b" l="l" r="r" t="t"/>
              <a:pathLst>
                <a:path extrusionOk="0" h="2402" w="2403">
                  <a:moveTo>
                    <a:pt x="1217" y="0"/>
                  </a:moveTo>
                  <a:lnTo>
                    <a:pt x="1" y="1186"/>
                  </a:lnTo>
                  <a:lnTo>
                    <a:pt x="1217" y="2402"/>
                  </a:lnTo>
                  <a:lnTo>
                    <a:pt x="2402" y="1186"/>
                  </a:lnTo>
                  <a:lnTo>
                    <a:pt x="1217"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 name="Google Shape;71;p35"/>
            <p:cNvSpPr/>
            <p:nvPr/>
          </p:nvSpPr>
          <p:spPr>
            <a:xfrm>
              <a:off x="6734425" y="4464650"/>
              <a:ext cx="60075" cy="60050"/>
            </a:xfrm>
            <a:custGeom>
              <a:rect b="b" l="l" r="r" t="t"/>
              <a:pathLst>
                <a:path extrusionOk="0" h="2402" w="2403">
                  <a:moveTo>
                    <a:pt x="1186" y="0"/>
                  </a:moveTo>
                  <a:lnTo>
                    <a:pt x="1" y="1216"/>
                  </a:lnTo>
                  <a:lnTo>
                    <a:pt x="1186" y="2401"/>
                  </a:lnTo>
                  <a:lnTo>
                    <a:pt x="2402" y="1216"/>
                  </a:lnTo>
                  <a:lnTo>
                    <a:pt x="1186"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 name="Google Shape;72;p35"/>
            <p:cNvSpPr/>
            <p:nvPr/>
          </p:nvSpPr>
          <p:spPr>
            <a:xfrm>
              <a:off x="6733675" y="4350650"/>
              <a:ext cx="60825" cy="60825"/>
            </a:xfrm>
            <a:custGeom>
              <a:rect b="b" l="l" r="r" t="t"/>
              <a:pathLst>
                <a:path extrusionOk="0" h="2433" w="2433">
                  <a:moveTo>
                    <a:pt x="1216" y="1"/>
                  </a:moveTo>
                  <a:lnTo>
                    <a:pt x="0" y="1217"/>
                  </a:lnTo>
                  <a:lnTo>
                    <a:pt x="1216" y="2432"/>
                  </a:lnTo>
                  <a:lnTo>
                    <a:pt x="2432" y="1217"/>
                  </a:lnTo>
                  <a:lnTo>
                    <a:pt x="1216"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 name="Google Shape;73;p35"/>
            <p:cNvSpPr/>
            <p:nvPr/>
          </p:nvSpPr>
          <p:spPr>
            <a:xfrm>
              <a:off x="6733675" y="4237425"/>
              <a:ext cx="60050" cy="60075"/>
            </a:xfrm>
            <a:custGeom>
              <a:rect b="b" l="l" r="r" t="t"/>
              <a:pathLst>
                <a:path extrusionOk="0" h="2403" w="2402">
                  <a:moveTo>
                    <a:pt x="1216" y="1"/>
                  </a:moveTo>
                  <a:lnTo>
                    <a:pt x="0" y="1186"/>
                  </a:lnTo>
                  <a:lnTo>
                    <a:pt x="1216" y="2402"/>
                  </a:lnTo>
                  <a:lnTo>
                    <a:pt x="2402" y="1186"/>
                  </a:lnTo>
                  <a:lnTo>
                    <a:pt x="1216"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 name="Google Shape;74;p35"/>
            <p:cNvSpPr/>
            <p:nvPr/>
          </p:nvSpPr>
          <p:spPr>
            <a:xfrm>
              <a:off x="6733675" y="4123450"/>
              <a:ext cx="60050" cy="60050"/>
            </a:xfrm>
            <a:custGeom>
              <a:rect b="b" l="l" r="r" t="t"/>
              <a:pathLst>
                <a:path extrusionOk="0" h="2402" w="2402">
                  <a:moveTo>
                    <a:pt x="1186" y="1"/>
                  </a:moveTo>
                  <a:lnTo>
                    <a:pt x="0" y="1216"/>
                  </a:lnTo>
                  <a:lnTo>
                    <a:pt x="1216" y="2402"/>
                  </a:lnTo>
                  <a:lnTo>
                    <a:pt x="2402" y="1216"/>
                  </a:lnTo>
                  <a:lnTo>
                    <a:pt x="1186"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 name="Google Shape;75;p35"/>
            <p:cNvSpPr/>
            <p:nvPr/>
          </p:nvSpPr>
          <p:spPr>
            <a:xfrm>
              <a:off x="6733675" y="4009475"/>
              <a:ext cx="60050" cy="60050"/>
            </a:xfrm>
            <a:custGeom>
              <a:rect b="b" l="l" r="r" t="t"/>
              <a:pathLst>
                <a:path extrusionOk="0" h="2402" w="2402">
                  <a:moveTo>
                    <a:pt x="1186" y="0"/>
                  </a:moveTo>
                  <a:lnTo>
                    <a:pt x="0" y="1216"/>
                  </a:lnTo>
                  <a:lnTo>
                    <a:pt x="1186" y="2401"/>
                  </a:lnTo>
                  <a:lnTo>
                    <a:pt x="2402" y="1216"/>
                  </a:lnTo>
                  <a:lnTo>
                    <a:pt x="1186"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6" name="Google Shape;76;p35"/>
            <p:cNvSpPr/>
            <p:nvPr/>
          </p:nvSpPr>
          <p:spPr>
            <a:xfrm>
              <a:off x="6732925" y="3895475"/>
              <a:ext cx="60800" cy="60825"/>
            </a:xfrm>
            <a:custGeom>
              <a:rect b="b" l="l" r="r" t="t"/>
              <a:pathLst>
                <a:path extrusionOk="0" h="2433" w="2432">
                  <a:moveTo>
                    <a:pt x="1216" y="1"/>
                  </a:moveTo>
                  <a:lnTo>
                    <a:pt x="0" y="1217"/>
                  </a:lnTo>
                  <a:lnTo>
                    <a:pt x="1216" y="2433"/>
                  </a:lnTo>
                  <a:lnTo>
                    <a:pt x="2432" y="1217"/>
                  </a:lnTo>
                  <a:lnTo>
                    <a:pt x="1216"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 name="Google Shape;77;p35"/>
            <p:cNvSpPr/>
            <p:nvPr/>
          </p:nvSpPr>
          <p:spPr>
            <a:xfrm>
              <a:off x="6732925" y="3782250"/>
              <a:ext cx="60050" cy="60075"/>
            </a:xfrm>
            <a:custGeom>
              <a:rect b="b" l="l" r="r" t="t"/>
              <a:pathLst>
                <a:path extrusionOk="0" h="2403" w="2402">
                  <a:moveTo>
                    <a:pt x="1216" y="1"/>
                  </a:moveTo>
                  <a:lnTo>
                    <a:pt x="0" y="1186"/>
                  </a:lnTo>
                  <a:lnTo>
                    <a:pt x="1216" y="2402"/>
                  </a:lnTo>
                  <a:lnTo>
                    <a:pt x="2401" y="1186"/>
                  </a:lnTo>
                  <a:lnTo>
                    <a:pt x="1216"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 name="Google Shape;78;p35"/>
            <p:cNvSpPr/>
            <p:nvPr/>
          </p:nvSpPr>
          <p:spPr>
            <a:xfrm>
              <a:off x="6732925" y="3668275"/>
              <a:ext cx="60050" cy="60050"/>
            </a:xfrm>
            <a:custGeom>
              <a:rect b="b" l="l" r="r" t="t"/>
              <a:pathLst>
                <a:path extrusionOk="0" h="2402" w="2402">
                  <a:moveTo>
                    <a:pt x="1186" y="1"/>
                  </a:moveTo>
                  <a:lnTo>
                    <a:pt x="0" y="1216"/>
                  </a:lnTo>
                  <a:lnTo>
                    <a:pt x="1186" y="2402"/>
                  </a:lnTo>
                  <a:lnTo>
                    <a:pt x="2401" y="1216"/>
                  </a:lnTo>
                  <a:lnTo>
                    <a:pt x="1186"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 name="Google Shape;79;p35"/>
            <p:cNvSpPr/>
            <p:nvPr/>
          </p:nvSpPr>
          <p:spPr>
            <a:xfrm>
              <a:off x="6732150" y="3554300"/>
              <a:ext cx="60825" cy="60800"/>
            </a:xfrm>
            <a:custGeom>
              <a:rect b="b" l="l" r="r" t="t"/>
              <a:pathLst>
                <a:path extrusionOk="0" h="2432" w="2433">
                  <a:moveTo>
                    <a:pt x="1217" y="0"/>
                  </a:moveTo>
                  <a:lnTo>
                    <a:pt x="1" y="1216"/>
                  </a:lnTo>
                  <a:lnTo>
                    <a:pt x="1217" y="2432"/>
                  </a:lnTo>
                  <a:lnTo>
                    <a:pt x="2432" y="1216"/>
                  </a:lnTo>
                  <a:lnTo>
                    <a:pt x="1217"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 name="Google Shape;80;p35"/>
            <p:cNvSpPr/>
            <p:nvPr/>
          </p:nvSpPr>
          <p:spPr>
            <a:xfrm>
              <a:off x="6732150" y="3441075"/>
              <a:ext cx="60825" cy="60050"/>
            </a:xfrm>
            <a:custGeom>
              <a:rect b="b" l="l" r="r" t="t"/>
              <a:pathLst>
                <a:path extrusionOk="0" h="2402" w="2433">
                  <a:moveTo>
                    <a:pt x="1217" y="0"/>
                  </a:moveTo>
                  <a:lnTo>
                    <a:pt x="1" y="1186"/>
                  </a:lnTo>
                  <a:lnTo>
                    <a:pt x="1217" y="2402"/>
                  </a:lnTo>
                  <a:lnTo>
                    <a:pt x="2432" y="1186"/>
                  </a:lnTo>
                  <a:lnTo>
                    <a:pt x="1217"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 name="Google Shape;81;p35"/>
            <p:cNvSpPr/>
            <p:nvPr/>
          </p:nvSpPr>
          <p:spPr>
            <a:xfrm>
              <a:off x="6732150" y="3327075"/>
              <a:ext cx="60050" cy="60075"/>
            </a:xfrm>
            <a:custGeom>
              <a:rect b="b" l="l" r="r" t="t"/>
              <a:pathLst>
                <a:path extrusionOk="0" h="2403" w="2402">
                  <a:moveTo>
                    <a:pt x="1186" y="1"/>
                  </a:moveTo>
                  <a:lnTo>
                    <a:pt x="1" y="1186"/>
                  </a:lnTo>
                  <a:lnTo>
                    <a:pt x="1217" y="2402"/>
                  </a:lnTo>
                  <a:lnTo>
                    <a:pt x="2402" y="1217"/>
                  </a:lnTo>
                  <a:lnTo>
                    <a:pt x="1186"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 name="Google Shape;82;p35"/>
            <p:cNvSpPr/>
            <p:nvPr/>
          </p:nvSpPr>
          <p:spPr>
            <a:xfrm>
              <a:off x="6849175" y="4919825"/>
              <a:ext cx="60050" cy="60800"/>
            </a:xfrm>
            <a:custGeom>
              <a:rect b="b" l="l" r="r" t="t"/>
              <a:pathLst>
                <a:path extrusionOk="0" h="2432" w="2402">
                  <a:moveTo>
                    <a:pt x="1186" y="0"/>
                  </a:moveTo>
                  <a:lnTo>
                    <a:pt x="1" y="1216"/>
                  </a:lnTo>
                  <a:lnTo>
                    <a:pt x="1186" y="2432"/>
                  </a:lnTo>
                  <a:lnTo>
                    <a:pt x="2402" y="1216"/>
                  </a:lnTo>
                  <a:lnTo>
                    <a:pt x="1186"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 name="Google Shape;83;p35"/>
            <p:cNvSpPr/>
            <p:nvPr/>
          </p:nvSpPr>
          <p:spPr>
            <a:xfrm>
              <a:off x="6848425" y="4806600"/>
              <a:ext cx="60800" cy="60050"/>
            </a:xfrm>
            <a:custGeom>
              <a:rect b="b" l="l" r="r" t="t"/>
              <a:pathLst>
                <a:path extrusionOk="0" h="2402" w="2432">
                  <a:moveTo>
                    <a:pt x="1216" y="0"/>
                  </a:moveTo>
                  <a:lnTo>
                    <a:pt x="0" y="1186"/>
                  </a:lnTo>
                  <a:lnTo>
                    <a:pt x="1216" y="2401"/>
                  </a:lnTo>
                  <a:lnTo>
                    <a:pt x="2432" y="1186"/>
                  </a:lnTo>
                  <a:lnTo>
                    <a:pt x="1216"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 name="Google Shape;84;p35"/>
            <p:cNvSpPr/>
            <p:nvPr/>
          </p:nvSpPr>
          <p:spPr>
            <a:xfrm>
              <a:off x="6848425" y="4692600"/>
              <a:ext cx="60050" cy="60075"/>
            </a:xfrm>
            <a:custGeom>
              <a:rect b="b" l="l" r="r" t="t"/>
              <a:pathLst>
                <a:path extrusionOk="0" h="2403" w="2402">
                  <a:moveTo>
                    <a:pt x="1216" y="1"/>
                  </a:moveTo>
                  <a:lnTo>
                    <a:pt x="0" y="1186"/>
                  </a:lnTo>
                  <a:lnTo>
                    <a:pt x="1216" y="2402"/>
                  </a:lnTo>
                  <a:lnTo>
                    <a:pt x="2401" y="1186"/>
                  </a:lnTo>
                  <a:lnTo>
                    <a:pt x="1216"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 name="Google Shape;85;p35"/>
            <p:cNvSpPr/>
            <p:nvPr/>
          </p:nvSpPr>
          <p:spPr>
            <a:xfrm>
              <a:off x="6848425" y="4578625"/>
              <a:ext cx="60050" cy="60050"/>
            </a:xfrm>
            <a:custGeom>
              <a:rect b="b" l="l" r="r" t="t"/>
              <a:pathLst>
                <a:path extrusionOk="0" h="2402" w="2402">
                  <a:moveTo>
                    <a:pt x="1186" y="0"/>
                  </a:moveTo>
                  <a:lnTo>
                    <a:pt x="0" y="1216"/>
                  </a:lnTo>
                  <a:lnTo>
                    <a:pt x="1186" y="2402"/>
                  </a:lnTo>
                  <a:lnTo>
                    <a:pt x="2401" y="1216"/>
                  </a:lnTo>
                  <a:lnTo>
                    <a:pt x="1186"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 name="Google Shape;86;p35"/>
            <p:cNvSpPr/>
            <p:nvPr/>
          </p:nvSpPr>
          <p:spPr>
            <a:xfrm>
              <a:off x="6847650" y="4464650"/>
              <a:ext cx="60825" cy="60800"/>
            </a:xfrm>
            <a:custGeom>
              <a:rect b="b" l="l" r="r" t="t"/>
              <a:pathLst>
                <a:path extrusionOk="0" h="2432" w="2433">
                  <a:moveTo>
                    <a:pt x="1217" y="0"/>
                  </a:moveTo>
                  <a:lnTo>
                    <a:pt x="1" y="1216"/>
                  </a:lnTo>
                  <a:lnTo>
                    <a:pt x="1217" y="2432"/>
                  </a:lnTo>
                  <a:lnTo>
                    <a:pt x="2432" y="1216"/>
                  </a:lnTo>
                  <a:lnTo>
                    <a:pt x="1217"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 name="Google Shape;87;p35"/>
            <p:cNvSpPr/>
            <p:nvPr/>
          </p:nvSpPr>
          <p:spPr>
            <a:xfrm>
              <a:off x="6847650" y="4351425"/>
              <a:ext cx="60075" cy="60050"/>
            </a:xfrm>
            <a:custGeom>
              <a:rect b="b" l="l" r="r" t="t"/>
              <a:pathLst>
                <a:path extrusionOk="0" h="2402" w="2403">
                  <a:moveTo>
                    <a:pt x="1217" y="0"/>
                  </a:moveTo>
                  <a:lnTo>
                    <a:pt x="1" y="1186"/>
                  </a:lnTo>
                  <a:lnTo>
                    <a:pt x="1217" y="2401"/>
                  </a:lnTo>
                  <a:lnTo>
                    <a:pt x="2402" y="1186"/>
                  </a:lnTo>
                  <a:lnTo>
                    <a:pt x="1217"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 name="Google Shape;88;p35"/>
            <p:cNvSpPr/>
            <p:nvPr/>
          </p:nvSpPr>
          <p:spPr>
            <a:xfrm>
              <a:off x="6847650" y="4237425"/>
              <a:ext cx="60075" cy="60075"/>
            </a:xfrm>
            <a:custGeom>
              <a:rect b="b" l="l" r="r" t="t"/>
              <a:pathLst>
                <a:path extrusionOk="0" h="2403" w="2403">
                  <a:moveTo>
                    <a:pt x="1186" y="1"/>
                  </a:moveTo>
                  <a:lnTo>
                    <a:pt x="1" y="1217"/>
                  </a:lnTo>
                  <a:lnTo>
                    <a:pt x="1217" y="2402"/>
                  </a:lnTo>
                  <a:lnTo>
                    <a:pt x="2402" y="1217"/>
                  </a:lnTo>
                  <a:lnTo>
                    <a:pt x="1186"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 name="Google Shape;89;p35"/>
            <p:cNvSpPr/>
            <p:nvPr/>
          </p:nvSpPr>
          <p:spPr>
            <a:xfrm>
              <a:off x="6847650" y="4123450"/>
              <a:ext cx="60075" cy="60050"/>
            </a:xfrm>
            <a:custGeom>
              <a:rect b="b" l="l" r="r" t="t"/>
              <a:pathLst>
                <a:path extrusionOk="0" h="2402" w="2403">
                  <a:moveTo>
                    <a:pt x="1186" y="1"/>
                  </a:moveTo>
                  <a:lnTo>
                    <a:pt x="1" y="1216"/>
                  </a:lnTo>
                  <a:lnTo>
                    <a:pt x="1186" y="2402"/>
                  </a:lnTo>
                  <a:lnTo>
                    <a:pt x="2402" y="1216"/>
                  </a:lnTo>
                  <a:lnTo>
                    <a:pt x="1186"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 name="Google Shape;90;p35"/>
            <p:cNvSpPr/>
            <p:nvPr/>
          </p:nvSpPr>
          <p:spPr>
            <a:xfrm>
              <a:off x="6846900" y="4009475"/>
              <a:ext cx="60825" cy="60800"/>
            </a:xfrm>
            <a:custGeom>
              <a:rect b="b" l="l" r="r" t="t"/>
              <a:pathLst>
                <a:path extrusionOk="0" h="2432" w="2433">
                  <a:moveTo>
                    <a:pt x="1216" y="0"/>
                  </a:moveTo>
                  <a:lnTo>
                    <a:pt x="0" y="1216"/>
                  </a:lnTo>
                  <a:lnTo>
                    <a:pt x="1216" y="2432"/>
                  </a:lnTo>
                  <a:lnTo>
                    <a:pt x="2432" y="1216"/>
                  </a:lnTo>
                  <a:lnTo>
                    <a:pt x="1216"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 name="Google Shape;91;p35"/>
            <p:cNvSpPr/>
            <p:nvPr/>
          </p:nvSpPr>
          <p:spPr>
            <a:xfrm>
              <a:off x="6846900" y="3896250"/>
              <a:ext cx="60050" cy="60050"/>
            </a:xfrm>
            <a:custGeom>
              <a:rect b="b" l="l" r="r" t="t"/>
              <a:pathLst>
                <a:path extrusionOk="0" h="2402" w="2402">
                  <a:moveTo>
                    <a:pt x="1216" y="0"/>
                  </a:moveTo>
                  <a:lnTo>
                    <a:pt x="0" y="1186"/>
                  </a:lnTo>
                  <a:lnTo>
                    <a:pt x="1216" y="2402"/>
                  </a:lnTo>
                  <a:lnTo>
                    <a:pt x="2402" y="1186"/>
                  </a:lnTo>
                  <a:lnTo>
                    <a:pt x="1216"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 name="Google Shape;92;p35"/>
            <p:cNvSpPr/>
            <p:nvPr/>
          </p:nvSpPr>
          <p:spPr>
            <a:xfrm>
              <a:off x="6846900" y="3782250"/>
              <a:ext cx="60050" cy="60075"/>
            </a:xfrm>
            <a:custGeom>
              <a:rect b="b" l="l" r="r" t="t"/>
              <a:pathLst>
                <a:path extrusionOk="0" h="2403" w="2402">
                  <a:moveTo>
                    <a:pt x="1186" y="1"/>
                  </a:moveTo>
                  <a:lnTo>
                    <a:pt x="0" y="1217"/>
                  </a:lnTo>
                  <a:lnTo>
                    <a:pt x="1186" y="2402"/>
                  </a:lnTo>
                  <a:lnTo>
                    <a:pt x="2402" y="1217"/>
                  </a:lnTo>
                  <a:lnTo>
                    <a:pt x="1186"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 name="Google Shape;93;p35"/>
            <p:cNvSpPr/>
            <p:nvPr/>
          </p:nvSpPr>
          <p:spPr>
            <a:xfrm>
              <a:off x="6846150" y="3668275"/>
              <a:ext cx="60800" cy="60825"/>
            </a:xfrm>
            <a:custGeom>
              <a:rect b="b" l="l" r="r" t="t"/>
              <a:pathLst>
                <a:path extrusionOk="0" h="2433" w="2432">
                  <a:moveTo>
                    <a:pt x="1216" y="1"/>
                  </a:moveTo>
                  <a:lnTo>
                    <a:pt x="0" y="1216"/>
                  </a:lnTo>
                  <a:lnTo>
                    <a:pt x="1216" y="2432"/>
                  </a:lnTo>
                  <a:lnTo>
                    <a:pt x="2432" y="1216"/>
                  </a:lnTo>
                  <a:lnTo>
                    <a:pt x="1216"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 name="Google Shape;94;p35"/>
            <p:cNvSpPr/>
            <p:nvPr/>
          </p:nvSpPr>
          <p:spPr>
            <a:xfrm>
              <a:off x="6846150" y="3555050"/>
              <a:ext cx="60800" cy="60050"/>
            </a:xfrm>
            <a:custGeom>
              <a:rect b="b" l="l" r="r" t="t"/>
              <a:pathLst>
                <a:path extrusionOk="0" h="2402" w="2432">
                  <a:moveTo>
                    <a:pt x="1216" y="1"/>
                  </a:moveTo>
                  <a:lnTo>
                    <a:pt x="0" y="1186"/>
                  </a:lnTo>
                  <a:lnTo>
                    <a:pt x="1216" y="2402"/>
                  </a:lnTo>
                  <a:lnTo>
                    <a:pt x="2432" y="1186"/>
                  </a:lnTo>
                  <a:lnTo>
                    <a:pt x="1216"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 name="Google Shape;95;p35"/>
            <p:cNvSpPr/>
            <p:nvPr/>
          </p:nvSpPr>
          <p:spPr>
            <a:xfrm>
              <a:off x="6846150" y="3441075"/>
              <a:ext cx="60050" cy="60050"/>
            </a:xfrm>
            <a:custGeom>
              <a:rect b="b" l="l" r="r" t="t"/>
              <a:pathLst>
                <a:path extrusionOk="0" h="2402" w="2402">
                  <a:moveTo>
                    <a:pt x="1185" y="0"/>
                  </a:moveTo>
                  <a:lnTo>
                    <a:pt x="0" y="1186"/>
                  </a:lnTo>
                  <a:lnTo>
                    <a:pt x="1216" y="2402"/>
                  </a:lnTo>
                  <a:lnTo>
                    <a:pt x="2401" y="1216"/>
                  </a:lnTo>
                  <a:lnTo>
                    <a:pt x="1185"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 name="Google Shape;96;p35"/>
            <p:cNvSpPr/>
            <p:nvPr/>
          </p:nvSpPr>
          <p:spPr>
            <a:xfrm>
              <a:off x="6846150" y="3327075"/>
              <a:ext cx="60050" cy="60075"/>
            </a:xfrm>
            <a:custGeom>
              <a:rect b="b" l="l" r="r" t="t"/>
              <a:pathLst>
                <a:path extrusionOk="0" h="2403" w="2402">
                  <a:moveTo>
                    <a:pt x="1185" y="1"/>
                  </a:moveTo>
                  <a:lnTo>
                    <a:pt x="0" y="1217"/>
                  </a:lnTo>
                  <a:lnTo>
                    <a:pt x="1185" y="2402"/>
                  </a:lnTo>
                  <a:lnTo>
                    <a:pt x="2401" y="1217"/>
                  </a:lnTo>
                  <a:lnTo>
                    <a:pt x="1185"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p35"/>
            <p:cNvSpPr/>
            <p:nvPr/>
          </p:nvSpPr>
          <p:spPr>
            <a:xfrm>
              <a:off x="6962400" y="4920575"/>
              <a:ext cx="60825" cy="60050"/>
            </a:xfrm>
            <a:custGeom>
              <a:rect b="b" l="l" r="r" t="t"/>
              <a:pathLst>
                <a:path extrusionOk="0" h="2402" w="2433">
                  <a:moveTo>
                    <a:pt x="1216" y="0"/>
                  </a:moveTo>
                  <a:lnTo>
                    <a:pt x="1" y="1186"/>
                  </a:lnTo>
                  <a:lnTo>
                    <a:pt x="1216" y="2402"/>
                  </a:lnTo>
                  <a:lnTo>
                    <a:pt x="2432" y="1186"/>
                  </a:lnTo>
                  <a:lnTo>
                    <a:pt x="1216"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 name="Google Shape;98;p35"/>
            <p:cNvSpPr/>
            <p:nvPr/>
          </p:nvSpPr>
          <p:spPr>
            <a:xfrm>
              <a:off x="6962400" y="4806600"/>
              <a:ext cx="60050" cy="60050"/>
            </a:xfrm>
            <a:custGeom>
              <a:rect b="b" l="l" r="r" t="t"/>
              <a:pathLst>
                <a:path extrusionOk="0" h="2402" w="2402">
                  <a:moveTo>
                    <a:pt x="1216" y="0"/>
                  </a:moveTo>
                  <a:lnTo>
                    <a:pt x="1" y="1186"/>
                  </a:lnTo>
                  <a:lnTo>
                    <a:pt x="1216" y="2401"/>
                  </a:lnTo>
                  <a:lnTo>
                    <a:pt x="2402" y="1186"/>
                  </a:lnTo>
                  <a:lnTo>
                    <a:pt x="1216"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 name="Google Shape;99;p35"/>
            <p:cNvSpPr/>
            <p:nvPr/>
          </p:nvSpPr>
          <p:spPr>
            <a:xfrm>
              <a:off x="6962400" y="4692600"/>
              <a:ext cx="60050" cy="60075"/>
            </a:xfrm>
            <a:custGeom>
              <a:rect b="b" l="l" r="r" t="t"/>
              <a:pathLst>
                <a:path extrusionOk="0" h="2403" w="2402">
                  <a:moveTo>
                    <a:pt x="1186" y="1"/>
                  </a:moveTo>
                  <a:lnTo>
                    <a:pt x="1" y="1217"/>
                  </a:lnTo>
                  <a:lnTo>
                    <a:pt x="1186" y="2402"/>
                  </a:lnTo>
                  <a:lnTo>
                    <a:pt x="2402" y="1217"/>
                  </a:lnTo>
                  <a:lnTo>
                    <a:pt x="1186"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35"/>
            <p:cNvSpPr/>
            <p:nvPr/>
          </p:nvSpPr>
          <p:spPr>
            <a:xfrm>
              <a:off x="6961650" y="4578625"/>
              <a:ext cx="60800" cy="60825"/>
            </a:xfrm>
            <a:custGeom>
              <a:rect b="b" l="l" r="r" t="t"/>
              <a:pathLst>
                <a:path extrusionOk="0" h="2433" w="2432">
                  <a:moveTo>
                    <a:pt x="1216" y="0"/>
                  </a:moveTo>
                  <a:lnTo>
                    <a:pt x="0" y="1216"/>
                  </a:lnTo>
                  <a:lnTo>
                    <a:pt x="1216" y="2432"/>
                  </a:lnTo>
                  <a:lnTo>
                    <a:pt x="2432" y="1216"/>
                  </a:lnTo>
                  <a:lnTo>
                    <a:pt x="1216"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 name="Google Shape;101;p35"/>
            <p:cNvSpPr/>
            <p:nvPr/>
          </p:nvSpPr>
          <p:spPr>
            <a:xfrm>
              <a:off x="6961650" y="4465400"/>
              <a:ext cx="60050" cy="60050"/>
            </a:xfrm>
            <a:custGeom>
              <a:rect b="b" l="l" r="r" t="t"/>
              <a:pathLst>
                <a:path extrusionOk="0" h="2402" w="2402">
                  <a:moveTo>
                    <a:pt x="1216" y="1"/>
                  </a:moveTo>
                  <a:lnTo>
                    <a:pt x="0" y="1186"/>
                  </a:lnTo>
                  <a:lnTo>
                    <a:pt x="1216" y="2402"/>
                  </a:lnTo>
                  <a:lnTo>
                    <a:pt x="2401" y="1186"/>
                  </a:lnTo>
                  <a:lnTo>
                    <a:pt x="1216"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 name="Google Shape;102;p35"/>
            <p:cNvSpPr/>
            <p:nvPr/>
          </p:nvSpPr>
          <p:spPr>
            <a:xfrm>
              <a:off x="6961650" y="4351425"/>
              <a:ext cx="60050" cy="60050"/>
            </a:xfrm>
            <a:custGeom>
              <a:rect b="b" l="l" r="r" t="t"/>
              <a:pathLst>
                <a:path extrusionOk="0" h="2402" w="2402">
                  <a:moveTo>
                    <a:pt x="1186" y="0"/>
                  </a:moveTo>
                  <a:lnTo>
                    <a:pt x="0" y="1216"/>
                  </a:lnTo>
                  <a:lnTo>
                    <a:pt x="1216" y="2401"/>
                  </a:lnTo>
                  <a:lnTo>
                    <a:pt x="2401" y="1216"/>
                  </a:lnTo>
                  <a:lnTo>
                    <a:pt x="1186"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 name="Google Shape;103;p35"/>
            <p:cNvSpPr/>
            <p:nvPr/>
          </p:nvSpPr>
          <p:spPr>
            <a:xfrm>
              <a:off x="6961650" y="4237425"/>
              <a:ext cx="60050" cy="60075"/>
            </a:xfrm>
            <a:custGeom>
              <a:rect b="b" l="l" r="r" t="t"/>
              <a:pathLst>
                <a:path extrusionOk="0" h="2403" w="2402">
                  <a:moveTo>
                    <a:pt x="1186" y="1"/>
                  </a:moveTo>
                  <a:lnTo>
                    <a:pt x="0" y="1217"/>
                  </a:lnTo>
                  <a:lnTo>
                    <a:pt x="1186" y="2402"/>
                  </a:lnTo>
                  <a:lnTo>
                    <a:pt x="2401" y="1217"/>
                  </a:lnTo>
                  <a:lnTo>
                    <a:pt x="1186"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 name="Google Shape;104;p35"/>
            <p:cNvSpPr/>
            <p:nvPr/>
          </p:nvSpPr>
          <p:spPr>
            <a:xfrm>
              <a:off x="6960875" y="4123450"/>
              <a:ext cx="60825" cy="60825"/>
            </a:xfrm>
            <a:custGeom>
              <a:rect b="b" l="l" r="r" t="t"/>
              <a:pathLst>
                <a:path extrusionOk="0" h="2433" w="2433">
                  <a:moveTo>
                    <a:pt x="1217" y="1"/>
                  </a:moveTo>
                  <a:lnTo>
                    <a:pt x="1" y="1216"/>
                  </a:lnTo>
                  <a:lnTo>
                    <a:pt x="1217" y="2432"/>
                  </a:lnTo>
                  <a:lnTo>
                    <a:pt x="2432" y="1216"/>
                  </a:lnTo>
                  <a:lnTo>
                    <a:pt x="1217"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 name="Google Shape;105;p35"/>
            <p:cNvSpPr/>
            <p:nvPr/>
          </p:nvSpPr>
          <p:spPr>
            <a:xfrm>
              <a:off x="6960875" y="4010225"/>
              <a:ext cx="60075" cy="60050"/>
            </a:xfrm>
            <a:custGeom>
              <a:rect b="b" l="l" r="r" t="t"/>
              <a:pathLst>
                <a:path extrusionOk="0" h="2402" w="2403">
                  <a:moveTo>
                    <a:pt x="1217" y="1"/>
                  </a:moveTo>
                  <a:lnTo>
                    <a:pt x="1" y="1186"/>
                  </a:lnTo>
                  <a:lnTo>
                    <a:pt x="1217" y="2402"/>
                  </a:lnTo>
                  <a:lnTo>
                    <a:pt x="2402" y="1186"/>
                  </a:lnTo>
                  <a:lnTo>
                    <a:pt x="1217"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 name="Google Shape;106;p35"/>
            <p:cNvSpPr/>
            <p:nvPr/>
          </p:nvSpPr>
          <p:spPr>
            <a:xfrm>
              <a:off x="6960875" y="3896250"/>
              <a:ext cx="60075" cy="60050"/>
            </a:xfrm>
            <a:custGeom>
              <a:rect b="b" l="l" r="r" t="t"/>
              <a:pathLst>
                <a:path extrusionOk="0" h="2402" w="2403">
                  <a:moveTo>
                    <a:pt x="1186" y="0"/>
                  </a:moveTo>
                  <a:lnTo>
                    <a:pt x="1" y="1216"/>
                  </a:lnTo>
                  <a:lnTo>
                    <a:pt x="1186" y="2402"/>
                  </a:lnTo>
                  <a:lnTo>
                    <a:pt x="2402" y="1216"/>
                  </a:lnTo>
                  <a:lnTo>
                    <a:pt x="1186"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 name="Google Shape;107;p35"/>
            <p:cNvSpPr/>
            <p:nvPr/>
          </p:nvSpPr>
          <p:spPr>
            <a:xfrm>
              <a:off x="6960125" y="3782250"/>
              <a:ext cx="60825" cy="60825"/>
            </a:xfrm>
            <a:custGeom>
              <a:rect b="b" l="l" r="r" t="t"/>
              <a:pathLst>
                <a:path extrusionOk="0" h="2433" w="2433">
                  <a:moveTo>
                    <a:pt x="1216" y="1"/>
                  </a:moveTo>
                  <a:lnTo>
                    <a:pt x="0" y="1217"/>
                  </a:lnTo>
                  <a:lnTo>
                    <a:pt x="1216" y="2433"/>
                  </a:lnTo>
                  <a:lnTo>
                    <a:pt x="2432" y="1217"/>
                  </a:lnTo>
                  <a:lnTo>
                    <a:pt x="1216"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 name="Google Shape;108;p35"/>
            <p:cNvSpPr/>
            <p:nvPr/>
          </p:nvSpPr>
          <p:spPr>
            <a:xfrm>
              <a:off x="6960125" y="3669025"/>
              <a:ext cx="60825" cy="60075"/>
            </a:xfrm>
            <a:custGeom>
              <a:rect b="b" l="l" r="r" t="t"/>
              <a:pathLst>
                <a:path extrusionOk="0" h="2403" w="2433">
                  <a:moveTo>
                    <a:pt x="1216" y="1"/>
                  </a:moveTo>
                  <a:lnTo>
                    <a:pt x="0" y="1186"/>
                  </a:lnTo>
                  <a:lnTo>
                    <a:pt x="1216" y="2402"/>
                  </a:lnTo>
                  <a:lnTo>
                    <a:pt x="2432" y="1186"/>
                  </a:lnTo>
                  <a:lnTo>
                    <a:pt x="1216"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 name="Google Shape;109;p35"/>
            <p:cNvSpPr/>
            <p:nvPr/>
          </p:nvSpPr>
          <p:spPr>
            <a:xfrm>
              <a:off x="6960125" y="3555050"/>
              <a:ext cx="60050" cy="60050"/>
            </a:xfrm>
            <a:custGeom>
              <a:rect b="b" l="l" r="r" t="t"/>
              <a:pathLst>
                <a:path extrusionOk="0" h="2402" w="2402">
                  <a:moveTo>
                    <a:pt x="1186" y="1"/>
                  </a:moveTo>
                  <a:lnTo>
                    <a:pt x="0" y="1186"/>
                  </a:lnTo>
                  <a:lnTo>
                    <a:pt x="1216" y="2402"/>
                  </a:lnTo>
                  <a:lnTo>
                    <a:pt x="2402" y="1216"/>
                  </a:lnTo>
                  <a:lnTo>
                    <a:pt x="1186"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 name="Google Shape;110;p35"/>
            <p:cNvSpPr/>
            <p:nvPr/>
          </p:nvSpPr>
          <p:spPr>
            <a:xfrm>
              <a:off x="6960125" y="3441075"/>
              <a:ext cx="60050" cy="60050"/>
            </a:xfrm>
            <a:custGeom>
              <a:rect b="b" l="l" r="r" t="t"/>
              <a:pathLst>
                <a:path extrusionOk="0" h="2402" w="2402">
                  <a:moveTo>
                    <a:pt x="1186" y="0"/>
                  </a:moveTo>
                  <a:lnTo>
                    <a:pt x="0" y="1216"/>
                  </a:lnTo>
                  <a:lnTo>
                    <a:pt x="1186" y="2402"/>
                  </a:lnTo>
                  <a:lnTo>
                    <a:pt x="2402" y="1216"/>
                  </a:lnTo>
                  <a:lnTo>
                    <a:pt x="1186"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 name="Google Shape;111;p35"/>
            <p:cNvSpPr/>
            <p:nvPr/>
          </p:nvSpPr>
          <p:spPr>
            <a:xfrm>
              <a:off x="6959375" y="3327075"/>
              <a:ext cx="60800" cy="60825"/>
            </a:xfrm>
            <a:custGeom>
              <a:rect b="b" l="l" r="r" t="t"/>
              <a:pathLst>
                <a:path extrusionOk="0" h="2433" w="2432">
                  <a:moveTo>
                    <a:pt x="1216" y="1"/>
                  </a:moveTo>
                  <a:lnTo>
                    <a:pt x="0" y="1217"/>
                  </a:lnTo>
                  <a:lnTo>
                    <a:pt x="1216" y="2433"/>
                  </a:lnTo>
                  <a:lnTo>
                    <a:pt x="2432" y="1217"/>
                  </a:lnTo>
                  <a:lnTo>
                    <a:pt x="1216"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 name="Google Shape;112;p35"/>
            <p:cNvSpPr/>
            <p:nvPr/>
          </p:nvSpPr>
          <p:spPr>
            <a:xfrm>
              <a:off x="7076375" y="4920575"/>
              <a:ext cx="60075" cy="60050"/>
            </a:xfrm>
            <a:custGeom>
              <a:rect b="b" l="l" r="r" t="t"/>
              <a:pathLst>
                <a:path extrusionOk="0" h="2402" w="2403">
                  <a:moveTo>
                    <a:pt x="1217" y="0"/>
                  </a:moveTo>
                  <a:lnTo>
                    <a:pt x="1" y="1186"/>
                  </a:lnTo>
                  <a:lnTo>
                    <a:pt x="1217" y="2402"/>
                  </a:lnTo>
                  <a:lnTo>
                    <a:pt x="2402" y="1186"/>
                  </a:lnTo>
                  <a:lnTo>
                    <a:pt x="1217"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 name="Google Shape;113;p35"/>
            <p:cNvSpPr/>
            <p:nvPr/>
          </p:nvSpPr>
          <p:spPr>
            <a:xfrm>
              <a:off x="7076375" y="4806600"/>
              <a:ext cx="60075" cy="60050"/>
            </a:xfrm>
            <a:custGeom>
              <a:rect b="b" l="l" r="r" t="t"/>
              <a:pathLst>
                <a:path extrusionOk="0" h="2402" w="2403">
                  <a:moveTo>
                    <a:pt x="1186" y="0"/>
                  </a:moveTo>
                  <a:lnTo>
                    <a:pt x="1" y="1216"/>
                  </a:lnTo>
                  <a:lnTo>
                    <a:pt x="1186" y="2401"/>
                  </a:lnTo>
                  <a:lnTo>
                    <a:pt x="2402" y="1216"/>
                  </a:lnTo>
                  <a:lnTo>
                    <a:pt x="1186"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 name="Google Shape;114;p35"/>
            <p:cNvSpPr/>
            <p:nvPr/>
          </p:nvSpPr>
          <p:spPr>
            <a:xfrm>
              <a:off x="7075625" y="4692600"/>
              <a:ext cx="60825" cy="60825"/>
            </a:xfrm>
            <a:custGeom>
              <a:rect b="b" l="l" r="r" t="t"/>
              <a:pathLst>
                <a:path extrusionOk="0" h="2433" w="2433">
                  <a:moveTo>
                    <a:pt x="1216" y="1"/>
                  </a:moveTo>
                  <a:lnTo>
                    <a:pt x="1" y="1217"/>
                  </a:lnTo>
                  <a:lnTo>
                    <a:pt x="1216" y="2432"/>
                  </a:lnTo>
                  <a:lnTo>
                    <a:pt x="2432" y="1217"/>
                  </a:lnTo>
                  <a:lnTo>
                    <a:pt x="1216"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 name="Google Shape;115;p35"/>
            <p:cNvSpPr/>
            <p:nvPr/>
          </p:nvSpPr>
          <p:spPr>
            <a:xfrm>
              <a:off x="7075625" y="4579375"/>
              <a:ext cx="60050" cy="60075"/>
            </a:xfrm>
            <a:custGeom>
              <a:rect b="b" l="l" r="r" t="t"/>
              <a:pathLst>
                <a:path extrusionOk="0" h="2403" w="2402">
                  <a:moveTo>
                    <a:pt x="1216" y="1"/>
                  </a:moveTo>
                  <a:lnTo>
                    <a:pt x="1" y="1186"/>
                  </a:lnTo>
                  <a:lnTo>
                    <a:pt x="1216" y="2402"/>
                  </a:lnTo>
                  <a:lnTo>
                    <a:pt x="2402" y="1186"/>
                  </a:lnTo>
                  <a:lnTo>
                    <a:pt x="1216"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 name="Google Shape;116;p35"/>
            <p:cNvSpPr/>
            <p:nvPr/>
          </p:nvSpPr>
          <p:spPr>
            <a:xfrm>
              <a:off x="7075625" y="4465400"/>
              <a:ext cx="60050" cy="60050"/>
            </a:xfrm>
            <a:custGeom>
              <a:rect b="b" l="l" r="r" t="t"/>
              <a:pathLst>
                <a:path extrusionOk="0" h="2402" w="2402">
                  <a:moveTo>
                    <a:pt x="1186" y="1"/>
                  </a:moveTo>
                  <a:lnTo>
                    <a:pt x="1" y="1216"/>
                  </a:lnTo>
                  <a:lnTo>
                    <a:pt x="1216" y="2402"/>
                  </a:lnTo>
                  <a:lnTo>
                    <a:pt x="2402" y="1216"/>
                  </a:lnTo>
                  <a:lnTo>
                    <a:pt x="1186"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 name="Google Shape;117;p35"/>
            <p:cNvSpPr/>
            <p:nvPr/>
          </p:nvSpPr>
          <p:spPr>
            <a:xfrm>
              <a:off x="7075625" y="4351425"/>
              <a:ext cx="60050" cy="60050"/>
            </a:xfrm>
            <a:custGeom>
              <a:rect b="b" l="l" r="r" t="t"/>
              <a:pathLst>
                <a:path extrusionOk="0" h="2402" w="2402">
                  <a:moveTo>
                    <a:pt x="1186" y="0"/>
                  </a:moveTo>
                  <a:lnTo>
                    <a:pt x="1" y="1216"/>
                  </a:lnTo>
                  <a:lnTo>
                    <a:pt x="1186" y="2401"/>
                  </a:lnTo>
                  <a:lnTo>
                    <a:pt x="2402" y="1216"/>
                  </a:lnTo>
                  <a:lnTo>
                    <a:pt x="1186"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 name="Google Shape;118;p35"/>
            <p:cNvSpPr/>
            <p:nvPr/>
          </p:nvSpPr>
          <p:spPr>
            <a:xfrm>
              <a:off x="7074875" y="4237425"/>
              <a:ext cx="60800" cy="60825"/>
            </a:xfrm>
            <a:custGeom>
              <a:rect b="b" l="l" r="r" t="t"/>
              <a:pathLst>
                <a:path extrusionOk="0" h="2433" w="2432">
                  <a:moveTo>
                    <a:pt x="1216" y="1"/>
                  </a:moveTo>
                  <a:lnTo>
                    <a:pt x="0" y="1217"/>
                  </a:lnTo>
                  <a:lnTo>
                    <a:pt x="1216" y="2433"/>
                  </a:lnTo>
                  <a:lnTo>
                    <a:pt x="2432" y="1217"/>
                  </a:lnTo>
                  <a:lnTo>
                    <a:pt x="1216"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 name="Google Shape;119;p35"/>
            <p:cNvSpPr/>
            <p:nvPr/>
          </p:nvSpPr>
          <p:spPr>
            <a:xfrm>
              <a:off x="7074875" y="4124200"/>
              <a:ext cx="60050" cy="60075"/>
            </a:xfrm>
            <a:custGeom>
              <a:rect b="b" l="l" r="r" t="t"/>
              <a:pathLst>
                <a:path extrusionOk="0" h="2403" w="2402">
                  <a:moveTo>
                    <a:pt x="1216" y="1"/>
                  </a:moveTo>
                  <a:lnTo>
                    <a:pt x="0" y="1186"/>
                  </a:lnTo>
                  <a:lnTo>
                    <a:pt x="1216" y="2402"/>
                  </a:lnTo>
                  <a:lnTo>
                    <a:pt x="2401" y="1186"/>
                  </a:lnTo>
                  <a:lnTo>
                    <a:pt x="1216"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 name="Google Shape;120;p35"/>
            <p:cNvSpPr/>
            <p:nvPr/>
          </p:nvSpPr>
          <p:spPr>
            <a:xfrm>
              <a:off x="7074875" y="4010225"/>
              <a:ext cx="60050" cy="60050"/>
            </a:xfrm>
            <a:custGeom>
              <a:rect b="b" l="l" r="r" t="t"/>
              <a:pathLst>
                <a:path extrusionOk="0" h="2402" w="2402">
                  <a:moveTo>
                    <a:pt x="1186" y="1"/>
                  </a:moveTo>
                  <a:lnTo>
                    <a:pt x="0" y="1216"/>
                  </a:lnTo>
                  <a:lnTo>
                    <a:pt x="1186" y="2402"/>
                  </a:lnTo>
                  <a:lnTo>
                    <a:pt x="2401" y="1216"/>
                  </a:lnTo>
                  <a:lnTo>
                    <a:pt x="1186"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 name="Google Shape;121;p35"/>
            <p:cNvSpPr/>
            <p:nvPr/>
          </p:nvSpPr>
          <p:spPr>
            <a:xfrm>
              <a:off x="7074100" y="3896250"/>
              <a:ext cx="60825" cy="60800"/>
            </a:xfrm>
            <a:custGeom>
              <a:rect b="b" l="l" r="r" t="t"/>
              <a:pathLst>
                <a:path extrusionOk="0" h="2432" w="2433">
                  <a:moveTo>
                    <a:pt x="1217" y="0"/>
                  </a:moveTo>
                  <a:lnTo>
                    <a:pt x="1" y="1216"/>
                  </a:lnTo>
                  <a:lnTo>
                    <a:pt x="1217" y="2432"/>
                  </a:lnTo>
                  <a:lnTo>
                    <a:pt x="2432" y="1216"/>
                  </a:lnTo>
                  <a:lnTo>
                    <a:pt x="1217"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 name="Google Shape;122;p35"/>
            <p:cNvSpPr/>
            <p:nvPr/>
          </p:nvSpPr>
          <p:spPr>
            <a:xfrm>
              <a:off x="7074100" y="3783025"/>
              <a:ext cx="60825" cy="60050"/>
            </a:xfrm>
            <a:custGeom>
              <a:rect b="b" l="l" r="r" t="t"/>
              <a:pathLst>
                <a:path extrusionOk="0" h="2402" w="2433">
                  <a:moveTo>
                    <a:pt x="1217" y="0"/>
                  </a:moveTo>
                  <a:lnTo>
                    <a:pt x="1" y="1186"/>
                  </a:lnTo>
                  <a:lnTo>
                    <a:pt x="1217" y="2402"/>
                  </a:lnTo>
                  <a:lnTo>
                    <a:pt x="2432" y="1186"/>
                  </a:lnTo>
                  <a:lnTo>
                    <a:pt x="1217"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 name="Google Shape;123;p35"/>
            <p:cNvSpPr/>
            <p:nvPr/>
          </p:nvSpPr>
          <p:spPr>
            <a:xfrm>
              <a:off x="7074100" y="3669025"/>
              <a:ext cx="60050" cy="60075"/>
            </a:xfrm>
            <a:custGeom>
              <a:rect b="b" l="l" r="r" t="t"/>
              <a:pathLst>
                <a:path extrusionOk="0" h="2403" w="2402">
                  <a:moveTo>
                    <a:pt x="1186" y="1"/>
                  </a:moveTo>
                  <a:lnTo>
                    <a:pt x="1" y="1186"/>
                  </a:lnTo>
                  <a:lnTo>
                    <a:pt x="1217" y="2402"/>
                  </a:lnTo>
                  <a:lnTo>
                    <a:pt x="2402" y="1217"/>
                  </a:lnTo>
                  <a:lnTo>
                    <a:pt x="1186"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 name="Google Shape;124;p35"/>
            <p:cNvSpPr/>
            <p:nvPr/>
          </p:nvSpPr>
          <p:spPr>
            <a:xfrm>
              <a:off x="7074100" y="3555050"/>
              <a:ext cx="60050" cy="60050"/>
            </a:xfrm>
            <a:custGeom>
              <a:rect b="b" l="l" r="r" t="t"/>
              <a:pathLst>
                <a:path extrusionOk="0" h="2402" w="2402">
                  <a:moveTo>
                    <a:pt x="1186" y="1"/>
                  </a:moveTo>
                  <a:lnTo>
                    <a:pt x="1" y="1216"/>
                  </a:lnTo>
                  <a:lnTo>
                    <a:pt x="1186" y="2402"/>
                  </a:lnTo>
                  <a:lnTo>
                    <a:pt x="2402" y="1216"/>
                  </a:lnTo>
                  <a:lnTo>
                    <a:pt x="1186"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 name="Google Shape;125;p35"/>
            <p:cNvSpPr/>
            <p:nvPr/>
          </p:nvSpPr>
          <p:spPr>
            <a:xfrm>
              <a:off x="7073350" y="3441075"/>
              <a:ext cx="60800" cy="60800"/>
            </a:xfrm>
            <a:custGeom>
              <a:rect b="b" l="l" r="r" t="t"/>
              <a:pathLst>
                <a:path extrusionOk="0" h="2432" w="2432">
                  <a:moveTo>
                    <a:pt x="1216" y="0"/>
                  </a:moveTo>
                  <a:lnTo>
                    <a:pt x="0" y="1216"/>
                  </a:lnTo>
                  <a:lnTo>
                    <a:pt x="1216" y="2432"/>
                  </a:lnTo>
                  <a:lnTo>
                    <a:pt x="2432" y="1216"/>
                  </a:lnTo>
                  <a:lnTo>
                    <a:pt x="1216"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 name="Google Shape;126;p35"/>
            <p:cNvSpPr/>
            <p:nvPr/>
          </p:nvSpPr>
          <p:spPr>
            <a:xfrm>
              <a:off x="7073350" y="3327850"/>
              <a:ext cx="60050" cy="60050"/>
            </a:xfrm>
            <a:custGeom>
              <a:rect b="b" l="l" r="r" t="t"/>
              <a:pathLst>
                <a:path extrusionOk="0" h="2402" w="2402">
                  <a:moveTo>
                    <a:pt x="1216" y="0"/>
                  </a:moveTo>
                  <a:lnTo>
                    <a:pt x="0" y="1186"/>
                  </a:lnTo>
                  <a:lnTo>
                    <a:pt x="1216" y="2402"/>
                  </a:lnTo>
                  <a:lnTo>
                    <a:pt x="2402" y="1186"/>
                  </a:lnTo>
                  <a:lnTo>
                    <a:pt x="1216"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27" name="Google Shape;127;p35"/>
          <p:cNvGrpSpPr/>
          <p:nvPr/>
        </p:nvGrpSpPr>
        <p:grpSpPr>
          <a:xfrm>
            <a:off x="-457207" y="-241163"/>
            <a:ext cx="1783638" cy="1104129"/>
            <a:chOff x="3916750" y="1152275"/>
            <a:chExt cx="1286525" cy="796400"/>
          </a:xfrm>
        </p:grpSpPr>
        <p:sp>
          <p:nvSpPr>
            <p:cNvPr id="128" name="Google Shape;128;p35"/>
            <p:cNvSpPr/>
            <p:nvPr/>
          </p:nvSpPr>
          <p:spPr>
            <a:xfrm>
              <a:off x="3916750" y="1351375"/>
              <a:ext cx="642125" cy="597300"/>
            </a:xfrm>
            <a:custGeom>
              <a:rect b="b" l="l" r="r" t="t"/>
              <a:pathLst>
                <a:path extrusionOk="0" h="23892" w="25685">
                  <a:moveTo>
                    <a:pt x="23892" y="0"/>
                  </a:moveTo>
                  <a:lnTo>
                    <a:pt x="1" y="23891"/>
                  </a:lnTo>
                  <a:lnTo>
                    <a:pt x="1764" y="23891"/>
                  </a:lnTo>
                  <a:lnTo>
                    <a:pt x="25685"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 name="Google Shape;129;p35"/>
            <p:cNvSpPr/>
            <p:nvPr/>
          </p:nvSpPr>
          <p:spPr>
            <a:xfrm>
              <a:off x="4445650" y="1152275"/>
              <a:ext cx="757625" cy="712800"/>
            </a:xfrm>
            <a:custGeom>
              <a:rect b="b" l="l" r="r" t="t"/>
              <a:pathLst>
                <a:path extrusionOk="0" h="28512" w="30305">
                  <a:moveTo>
                    <a:pt x="28511" y="1"/>
                  </a:moveTo>
                  <a:lnTo>
                    <a:pt x="0" y="28512"/>
                  </a:lnTo>
                  <a:lnTo>
                    <a:pt x="1793" y="28512"/>
                  </a:lnTo>
                  <a:lnTo>
                    <a:pt x="30305"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30" name="Google Shape;130;p35"/>
          <p:cNvGrpSpPr/>
          <p:nvPr/>
        </p:nvGrpSpPr>
        <p:grpSpPr>
          <a:xfrm>
            <a:off x="-220022" y="4429689"/>
            <a:ext cx="1412021" cy="818272"/>
            <a:chOff x="2127200" y="4244475"/>
            <a:chExt cx="1103400" cy="639425"/>
          </a:xfrm>
        </p:grpSpPr>
        <p:sp>
          <p:nvSpPr>
            <p:cNvPr id="131" name="Google Shape;131;p35"/>
            <p:cNvSpPr/>
            <p:nvPr/>
          </p:nvSpPr>
          <p:spPr>
            <a:xfrm>
              <a:off x="2127200" y="4244475"/>
              <a:ext cx="688500" cy="639425"/>
            </a:xfrm>
            <a:custGeom>
              <a:rect b="b" l="l" r="r" t="t"/>
              <a:pathLst>
                <a:path extrusionOk="0" h="25577" w="27540">
                  <a:moveTo>
                    <a:pt x="13733" y="1"/>
                  </a:moveTo>
                  <a:cubicBezTo>
                    <a:pt x="7598" y="1"/>
                    <a:pt x="2193" y="4441"/>
                    <a:pt x="1156" y="10722"/>
                  </a:cubicBezTo>
                  <a:cubicBezTo>
                    <a:pt x="1" y="17683"/>
                    <a:pt x="4742" y="24248"/>
                    <a:pt x="11703" y="25403"/>
                  </a:cubicBezTo>
                  <a:cubicBezTo>
                    <a:pt x="12407" y="25520"/>
                    <a:pt x="13107" y="25576"/>
                    <a:pt x="13798" y="25576"/>
                  </a:cubicBezTo>
                  <a:cubicBezTo>
                    <a:pt x="19942" y="25576"/>
                    <a:pt x="25373" y="21113"/>
                    <a:pt x="26384" y="14856"/>
                  </a:cubicBezTo>
                  <a:cubicBezTo>
                    <a:pt x="27539" y="7895"/>
                    <a:pt x="22828" y="1299"/>
                    <a:pt x="15837" y="175"/>
                  </a:cubicBezTo>
                  <a:cubicBezTo>
                    <a:pt x="15130" y="57"/>
                    <a:pt x="14427" y="1"/>
                    <a:pt x="13733" y="1"/>
                  </a:cubicBez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 name="Google Shape;132;p35"/>
            <p:cNvSpPr/>
            <p:nvPr/>
          </p:nvSpPr>
          <p:spPr>
            <a:xfrm>
              <a:off x="2415200" y="4589275"/>
              <a:ext cx="815400" cy="107150"/>
            </a:xfrm>
            <a:custGeom>
              <a:rect b="b" l="l" r="r" t="t"/>
              <a:pathLst>
                <a:path extrusionOk="0" h="4286" w="32616">
                  <a:moveTo>
                    <a:pt x="8299" y="0"/>
                  </a:moveTo>
                  <a:lnTo>
                    <a:pt x="4317" y="3100"/>
                  </a:lnTo>
                  <a:lnTo>
                    <a:pt x="578" y="213"/>
                  </a:lnTo>
                  <a:lnTo>
                    <a:pt x="1" y="973"/>
                  </a:lnTo>
                  <a:lnTo>
                    <a:pt x="4317" y="4286"/>
                  </a:lnTo>
                  <a:lnTo>
                    <a:pt x="8299" y="1185"/>
                  </a:lnTo>
                  <a:lnTo>
                    <a:pt x="12311" y="4286"/>
                  </a:lnTo>
                  <a:lnTo>
                    <a:pt x="16323" y="1185"/>
                  </a:lnTo>
                  <a:lnTo>
                    <a:pt x="20335" y="4286"/>
                  </a:lnTo>
                  <a:lnTo>
                    <a:pt x="24317" y="1185"/>
                  </a:lnTo>
                  <a:lnTo>
                    <a:pt x="28329" y="4286"/>
                  </a:lnTo>
                  <a:lnTo>
                    <a:pt x="32615" y="973"/>
                  </a:lnTo>
                  <a:lnTo>
                    <a:pt x="32038" y="213"/>
                  </a:lnTo>
                  <a:lnTo>
                    <a:pt x="28329" y="3100"/>
                  </a:lnTo>
                  <a:lnTo>
                    <a:pt x="24317" y="0"/>
                  </a:lnTo>
                  <a:lnTo>
                    <a:pt x="20335" y="3100"/>
                  </a:lnTo>
                  <a:lnTo>
                    <a:pt x="16323" y="0"/>
                  </a:lnTo>
                  <a:lnTo>
                    <a:pt x="12311" y="3100"/>
                  </a:lnTo>
                  <a:lnTo>
                    <a:pt x="8299"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33" name="Google Shape;133;p35"/>
          <p:cNvGrpSpPr/>
          <p:nvPr/>
        </p:nvGrpSpPr>
        <p:grpSpPr>
          <a:xfrm flipH="1">
            <a:off x="8494313" y="1529363"/>
            <a:ext cx="1217375" cy="1247275"/>
            <a:chOff x="4982125" y="3190650"/>
            <a:chExt cx="1217375" cy="1247275"/>
          </a:xfrm>
        </p:grpSpPr>
        <p:sp>
          <p:nvSpPr>
            <p:cNvPr id="134" name="Google Shape;134;p35"/>
            <p:cNvSpPr/>
            <p:nvPr/>
          </p:nvSpPr>
          <p:spPr>
            <a:xfrm>
              <a:off x="5193375" y="3190650"/>
              <a:ext cx="722675" cy="1247275"/>
            </a:xfrm>
            <a:custGeom>
              <a:rect b="b" l="l" r="r" t="t"/>
              <a:pathLst>
                <a:path extrusionOk="0" h="49891" w="28907">
                  <a:moveTo>
                    <a:pt x="4006" y="0"/>
                  </a:moveTo>
                  <a:cubicBezTo>
                    <a:pt x="2688" y="0"/>
                    <a:pt x="1350" y="105"/>
                    <a:pt x="0" y="321"/>
                  </a:cubicBezTo>
                  <a:lnTo>
                    <a:pt x="0" y="49562"/>
                  </a:lnTo>
                  <a:cubicBezTo>
                    <a:pt x="1364" y="49783"/>
                    <a:pt x="2716" y="49890"/>
                    <a:pt x="4048" y="49890"/>
                  </a:cubicBezTo>
                  <a:cubicBezTo>
                    <a:pt x="17527" y="49890"/>
                    <a:pt x="28907" y="38939"/>
                    <a:pt x="28907" y="24942"/>
                  </a:cubicBezTo>
                  <a:cubicBezTo>
                    <a:pt x="28907" y="10957"/>
                    <a:pt x="17503" y="0"/>
                    <a:pt x="4006" y="0"/>
                  </a:cubicBez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 name="Google Shape;135;p35"/>
            <p:cNvSpPr/>
            <p:nvPr/>
          </p:nvSpPr>
          <p:spPr>
            <a:xfrm>
              <a:off x="4982125" y="3495025"/>
              <a:ext cx="1092750" cy="38025"/>
            </a:xfrm>
            <a:custGeom>
              <a:rect b="b" l="l" r="r" t="t"/>
              <a:pathLst>
                <a:path extrusionOk="0" h="1521" w="43710">
                  <a:moveTo>
                    <a:pt x="0" y="0"/>
                  </a:moveTo>
                  <a:lnTo>
                    <a:pt x="0" y="1520"/>
                  </a:lnTo>
                  <a:lnTo>
                    <a:pt x="43709" y="1520"/>
                  </a:lnTo>
                  <a:lnTo>
                    <a:pt x="43709"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 name="Google Shape;136;p35"/>
            <p:cNvSpPr/>
            <p:nvPr/>
          </p:nvSpPr>
          <p:spPr>
            <a:xfrm>
              <a:off x="5439575" y="3662950"/>
              <a:ext cx="759925" cy="38025"/>
            </a:xfrm>
            <a:custGeom>
              <a:rect b="b" l="l" r="r" t="t"/>
              <a:pathLst>
                <a:path extrusionOk="0" h="1521" w="30397">
                  <a:moveTo>
                    <a:pt x="1" y="1"/>
                  </a:moveTo>
                  <a:lnTo>
                    <a:pt x="1" y="1521"/>
                  </a:lnTo>
                  <a:lnTo>
                    <a:pt x="30396" y="1521"/>
                  </a:lnTo>
                  <a:lnTo>
                    <a:pt x="30396"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37" name="Google Shape;137;p35"/>
          <p:cNvGrpSpPr/>
          <p:nvPr/>
        </p:nvGrpSpPr>
        <p:grpSpPr>
          <a:xfrm>
            <a:off x="8101418" y="4399374"/>
            <a:ext cx="1478838" cy="1104129"/>
            <a:chOff x="4136600" y="1152275"/>
            <a:chExt cx="1066675" cy="796400"/>
          </a:xfrm>
        </p:grpSpPr>
        <p:sp>
          <p:nvSpPr>
            <p:cNvPr id="138" name="Google Shape;138;p35"/>
            <p:cNvSpPr/>
            <p:nvPr/>
          </p:nvSpPr>
          <p:spPr>
            <a:xfrm>
              <a:off x="4136600" y="1351375"/>
              <a:ext cx="642125" cy="597300"/>
            </a:xfrm>
            <a:custGeom>
              <a:rect b="b" l="l" r="r" t="t"/>
              <a:pathLst>
                <a:path extrusionOk="0" h="23892" w="25685">
                  <a:moveTo>
                    <a:pt x="23892" y="0"/>
                  </a:moveTo>
                  <a:lnTo>
                    <a:pt x="1" y="23891"/>
                  </a:lnTo>
                  <a:lnTo>
                    <a:pt x="1764" y="23891"/>
                  </a:lnTo>
                  <a:lnTo>
                    <a:pt x="25685"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 name="Google Shape;139;p35"/>
            <p:cNvSpPr/>
            <p:nvPr/>
          </p:nvSpPr>
          <p:spPr>
            <a:xfrm>
              <a:off x="4445650" y="1152275"/>
              <a:ext cx="757625" cy="712800"/>
            </a:xfrm>
            <a:custGeom>
              <a:rect b="b" l="l" r="r" t="t"/>
              <a:pathLst>
                <a:path extrusionOk="0" h="28512" w="30305">
                  <a:moveTo>
                    <a:pt x="28511" y="1"/>
                  </a:moveTo>
                  <a:lnTo>
                    <a:pt x="0" y="28512"/>
                  </a:lnTo>
                  <a:lnTo>
                    <a:pt x="1793" y="28512"/>
                  </a:lnTo>
                  <a:lnTo>
                    <a:pt x="30305"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_3">
    <p:spTree>
      <p:nvGrpSpPr>
        <p:cNvPr id="140" name="Shape 140"/>
        <p:cNvGrpSpPr/>
        <p:nvPr/>
      </p:nvGrpSpPr>
      <p:grpSpPr>
        <a:xfrm>
          <a:off x="0" y="0"/>
          <a:ext cx="0" cy="0"/>
          <a:chOff x="0" y="0"/>
          <a:chExt cx="0" cy="0"/>
        </a:xfrm>
      </p:grpSpPr>
      <p:sp>
        <p:nvSpPr>
          <p:cNvPr id="141" name="Google Shape;141;p36"/>
          <p:cNvSpPr txBox="1"/>
          <p:nvPr>
            <p:ph type="title"/>
          </p:nvPr>
        </p:nvSpPr>
        <p:spPr>
          <a:xfrm>
            <a:off x="1474488" y="1764600"/>
            <a:ext cx="6195000" cy="13119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500"/>
              <a:buNone/>
              <a:defRPr sz="2500">
                <a:latin typeface="Nunito"/>
                <a:ea typeface="Nunito"/>
                <a:cs typeface="Nunito"/>
                <a:sym typeface="Nunito"/>
              </a:defRPr>
            </a:lvl1pPr>
            <a:lvl2pPr lvl="1" algn="l">
              <a:lnSpc>
                <a:spcPct val="100000"/>
              </a:lnSpc>
              <a:spcBef>
                <a:spcPts val="0"/>
              </a:spcBef>
              <a:spcAft>
                <a:spcPts val="0"/>
              </a:spcAft>
              <a:buSzPts val="2800"/>
              <a:buNone/>
              <a:defRPr>
                <a:latin typeface="Nunito"/>
                <a:ea typeface="Nunito"/>
                <a:cs typeface="Nunito"/>
                <a:sym typeface="Nunito"/>
              </a:defRPr>
            </a:lvl2pPr>
            <a:lvl3pPr lvl="2" algn="l">
              <a:lnSpc>
                <a:spcPct val="100000"/>
              </a:lnSpc>
              <a:spcBef>
                <a:spcPts val="0"/>
              </a:spcBef>
              <a:spcAft>
                <a:spcPts val="0"/>
              </a:spcAft>
              <a:buSzPts val="2800"/>
              <a:buNone/>
              <a:defRPr>
                <a:latin typeface="Nunito"/>
                <a:ea typeface="Nunito"/>
                <a:cs typeface="Nunito"/>
                <a:sym typeface="Nunito"/>
              </a:defRPr>
            </a:lvl3pPr>
            <a:lvl4pPr lvl="3" algn="l">
              <a:lnSpc>
                <a:spcPct val="100000"/>
              </a:lnSpc>
              <a:spcBef>
                <a:spcPts val="0"/>
              </a:spcBef>
              <a:spcAft>
                <a:spcPts val="0"/>
              </a:spcAft>
              <a:buSzPts val="2800"/>
              <a:buNone/>
              <a:defRPr>
                <a:latin typeface="Nunito"/>
                <a:ea typeface="Nunito"/>
                <a:cs typeface="Nunito"/>
                <a:sym typeface="Nunito"/>
              </a:defRPr>
            </a:lvl4pPr>
            <a:lvl5pPr lvl="4" algn="l">
              <a:lnSpc>
                <a:spcPct val="100000"/>
              </a:lnSpc>
              <a:spcBef>
                <a:spcPts val="0"/>
              </a:spcBef>
              <a:spcAft>
                <a:spcPts val="0"/>
              </a:spcAft>
              <a:buSzPts val="2800"/>
              <a:buNone/>
              <a:defRPr>
                <a:latin typeface="Nunito"/>
                <a:ea typeface="Nunito"/>
                <a:cs typeface="Nunito"/>
                <a:sym typeface="Nunito"/>
              </a:defRPr>
            </a:lvl5pPr>
            <a:lvl6pPr lvl="5" algn="l">
              <a:lnSpc>
                <a:spcPct val="100000"/>
              </a:lnSpc>
              <a:spcBef>
                <a:spcPts val="0"/>
              </a:spcBef>
              <a:spcAft>
                <a:spcPts val="0"/>
              </a:spcAft>
              <a:buSzPts val="2800"/>
              <a:buNone/>
              <a:defRPr>
                <a:latin typeface="Nunito"/>
                <a:ea typeface="Nunito"/>
                <a:cs typeface="Nunito"/>
                <a:sym typeface="Nunito"/>
              </a:defRPr>
            </a:lvl6pPr>
            <a:lvl7pPr lvl="6" algn="l">
              <a:lnSpc>
                <a:spcPct val="100000"/>
              </a:lnSpc>
              <a:spcBef>
                <a:spcPts val="0"/>
              </a:spcBef>
              <a:spcAft>
                <a:spcPts val="0"/>
              </a:spcAft>
              <a:buSzPts val="2800"/>
              <a:buNone/>
              <a:defRPr>
                <a:latin typeface="Nunito"/>
                <a:ea typeface="Nunito"/>
                <a:cs typeface="Nunito"/>
                <a:sym typeface="Nunito"/>
              </a:defRPr>
            </a:lvl7pPr>
            <a:lvl8pPr lvl="7" algn="l">
              <a:lnSpc>
                <a:spcPct val="100000"/>
              </a:lnSpc>
              <a:spcBef>
                <a:spcPts val="0"/>
              </a:spcBef>
              <a:spcAft>
                <a:spcPts val="0"/>
              </a:spcAft>
              <a:buSzPts val="2800"/>
              <a:buNone/>
              <a:defRPr>
                <a:latin typeface="Nunito"/>
                <a:ea typeface="Nunito"/>
                <a:cs typeface="Nunito"/>
                <a:sym typeface="Nunito"/>
              </a:defRPr>
            </a:lvl8pPr>
            <a:lvl9pPr lvl="8" algn="l">
              <a:lnSpc>
                <a:spcPct val="100000"/>
              </a:lnSpc>
              <a:spcBef>
                <a:spcPts val="0"/>
              </a:spcBef>
              <a:spcAft>
                <a:spcPts val="0"/>
              </a:spcAft>
              <a:buSzPts val="2800"/>
              <a:buNone/>
              <a:defRPr>
                <a:latin typeface="Nunito"/>
                <a:ea typeface="Nunito"/>
                <a:cs typeface="Nunito"/>
                <a:sym typeface="Nunito"/>
              </a:defRPr>
            </a:lvl9pPr>
          </a:lstStyle>
          <a:p/>
        </p:txBody>
      </p:sp>
      <p:sp>
        <p:nvSpPr>
          <p:cNvPr id="142" name="Google Shape;142;p36"/>
          <p:cNvSpPr txBox="1"/>
          <p:nvPr>
            <p:ph idx="2" type="title"/>
          </p:nvPr>
        </p:nvSpPr>
        <p:spPr>
          <a:xfrm>
            <a:off x="1474488" y="3357725"/>
            <a:ext cx="6195000" cy="4419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700"/>
              <a:buNone/>
              <a:defRPr sz="2600"/>
            </a:lvl1pPr>
            <a:lvl2pPr lvl="1" algn="l">
              <a:lnSpc>
                <a:spcPct val="100000"/>
              </a:lnSpc>
              <a:spcBef>
                <a:spcPts val="0"/>
              </a:spcBef>
              <a:spcAft>
                <a:spcPts val="0"/>
              </a:spcAft>
              <a:buSzPts val="2800"/>
              <a:buNone/>
              <a:defRPr>
                <a:latin typeface="Nunito"/>
                <a:ea typeface="Nunito"/>
                <a:cs typeface="Nunito"/>
                <a:sym typeface="Nunito"/>
              </a:defRPr>
            </a:lvl2pPr>
            <a:lvl3pPr lvl="2" algn="l">
              <a:lnSpc>
                <a:spcPct val="100000"/>
              </a:lnSpc>
              <a:spcBef>
                <a:spcPts val="0"/>
              </a:spcBef>
              <a:spcAft>
                <a:spcPts val="0"/>
              </a:spcAft>
              <a:buSzPts val="2800"/>
              <a:buNone/>
              <a:defRPr>
                <a:latin typeface="Nunito"/>
                <a:ea typeface="Nunito"/>
                <a:cs typeface="Nunito"/>
                <a:sym typeface="Nunito"/>
              </a:defRPr>
            </a:lvl3pPr>
            <a:lvl4pPr lvl="3" algn="l">
              <a:lnSpc>
                <a:spcPct val="100000"/>
              </a:lnSpc>
              <a:spcBef>
                <a:spcPts val="0"/>
              </a:spcBef>
              <a:spcAft>
                <a:spcPts val="0"/>
              </a:spcAft>
              <a:buSzPts val="2800"/>
              <a:buNone/>
              <a:defRPr>
                <a:latin typeface="Nunito"/>
                <a:ea typeface="Nunito"/>
                <a:cs typeface="Nunito"/>
                <a:sym typeface="Nunito"/>
              </a:defRPr>
            </a:lvl4pPr>
            <a:lvl5pPr lvl="4" algn="l">
              <a:lnSpc>
                <a:spcPct val="100000"/>
              </a:lnSpc>
              <a:spcBef>
                <a:spcPts val="0"/>
              </a:spcBef>
              <a:spcAft>
                <a:spcPts val="0"/>
              </a:spcAft>
              <a:buSzPts val="2800"/>
              <a:buNone/>
              <a:defRPr>
                <a:latin typeface="Nunito"/>
                <a:ea typeface="Nunito"/>
                <a:cs typeface="Nunito"/>
                <a:sym typeface="Nunito"/>
              </a:defRPr>
            </a:lvl5pPr>
            <a:lvl6pPr lvl="5" algn="l">
              <a:lnSpc>
                <a:spcPct val="100000"/>
              </a:lnSpc>
              <a:spcBef>
                <a:spcPts val="0"/>
              </a:spcBef>
              <a:spcAft>
                <a:spcPts val="0"/>
              </a:spcAft>
              <a:buSzPts val="2800"/>
              <a:buNone/>
              <a:defRPr>
                <a:latin typeface="Nunito"/>
                <a:ea typeface="Nunito"/>
                <a:cs typeface="Nunito"/>
                <a:sym typeface="Nunito"/>
              </a:defRPr>
            </a:lvl6pPr>
            <a:lvl7pPr lvl="6" algn="l">
              <a:lnSpc>
                <a:spcPct val="100000"/>
              </a:lnSpc>
              <a:spcBef>
                <a:spcPts val="0"/>
              </a:spcBef>
              <a:spcAft>
                <a:spcPts val="0"/>
              </a:spcAft>
              <a:buSzPts val="2800"/>
              <a:buNone/>
              <a:defRPr>
                <a:latin typeface="Nunito"/>
                <a:ea typeface="Nunito"/>
                <a:cs typeface="Nunito"/>
                <a:sym typeface="Nunito"/>
              </a:defRPr>
            </a:lvl7pPr>
            <a:lvl8pPr lvl="7" algn="l">
              <a:lnSpc>
                <a:spcPct val="100000"/>
              </a:lnSpc>
              <a:spcBef>
                <a:spcPts val="0"/>
              </a:spcBef>
              <a:spcAft>
                <a:spcPts val="0"/>
              </a:spcAft>
              <a:buSzPts val="2800"/>
              <a:buNone/>
              <a:defRPr>
                <a:latin typeface="Nunito"/>
                <a:ea typeface="Nunito"/>
                <a:cs typeface="Nunito"/>
                <a:sym typeface="Nunito"/>
              </a:defRPr>
            </a:lvl8pPr>
            <a:lvl9pPr lvl="8" algn="l">
              <a:lnSpc>
                <a:spcPct val="100000"/>
              </a:lnSpc>
              <a:spcBef>
                <a:spcPts val="0"/>
              </a:spcBef>
              <a:spcAft>
                <a:spcPts val="0"/>
              </a:spcAft>
              <a:buSzPts val="2800"/>
              <a:buNone/>
              <a:defRPr>
                <a:latin typeface="Nunito"/>
                <a:ea typeface="Nunito"/>
                <a:cs typeface="Nunito"/>
                <a:sym typeface="Nunito"/>
              </a:defRPr>
            </a:lvl9pPr>
          </a:lstStyle>
          <a:p/>
        </p:txBody>
      </p:sp>
      <p:grpSp>
        <p:nvGrpSpPr>
          <p:cNvPr id="143" name="Google Shape;143;p36"/>
          <p:cNvGrpSpPr/>
          <p:nvPr/>
        </p:nvGrpSpPr>
        <p:grpSpPr>
          <a:xfrm rot="-5400000">
            <a:off x="8079756" y="4120997"/>
            <a:ext cx="702288" cy="974617"/>
            <a:chOff x="744950" y="2537550"/>
            <a:chExt cx="1156600" cy="1629250"/>
          </a:xfrm>
        </p:grpSpPr>
        <p:sp>
          <p:nvSpPr>
            <p:cNvPr id="144" name="Google Shape;144;p36"/>
            <p:cNvSpPr/>
            <p:nvPr/>
          </p:nvSpPr>
          <p:spPr>
            <a:xfrm>
              <a:off x="744950" y="2738175"/>
              <a:ext cx="1068450" cy="1428625"/>
            </a:xfrm>
            <a:custGeom>
              <a:rect b="b" l="l" r="r" t="t"/>
              <a:pathLst>
                <a:path extrusionOk="0" h="57145" w="42738">
                  <a:moveTo>
                    <a:pt x="1" y="0"/>
                  </a:moveTo>
                  <a:lnTo>
                    <a:pt x="1" y="57144"/>
                  </a:lnTo>
                  <a:lnTo>
                    <a:pt x="42737" y="28572"/>
                  </a:lnTo>
                  <a:lnTo>
                    <a:pt x="1"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 name="Google Shape;145;p36"/>
            <p:cNvSpPr/>
            <p:nvPr/>
          </p:nvSpPr>
          <p:spPr>
            <a:xfrm>
              <a:off x="849825" y="2537550"/>
              <a:ext cx="46375" cy="18275"/>
            </a:xfrm>
            <a:custGeom>
              <a:rect b="b" l="l" r="r" t="t"/>
              <a:pathLst>
                <a:path extrusionOk="0" h="731" w="1855">
                  <a:moveTo>
                    <a:pt x="1" y="1"/>
                  </a:moveTo>
                  <a:lnTo>
                    <a:pt x="1" y="730"/>
                  </a:lnTo>
                  <a:lnTo>
                    <a:pt x="1855" y="730"/>
                  </a:lnTo>
                  <a:lnTo>
                    <a:pt x="791"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 name="Google Shape;146;p36"/>
            <p:cNvSpPr/>
            <p:nvPr/>
          </p:nvSpPr>
          <p:spPr>
            <a:xfrm>
              <a:off x="849825" y="2602150"/>
              <a:ext cx="143650" cy="18275"/>
            </a:xfrm>
            <a:custGeom>
              <a:rect b="b" l="l" r="r" t="t"/>
              <a:pathLst>
                <a:path extrusionOk="0" h="731" w="5746">
                  <a:moveTo>
                    <a:pt x="1" y="1"/>
                  </a:moveTo>
                  <a:lnTo>
                    <a:pt x="1" y="730"/>
                  </a:lnTo>
                  <a:lnTo>
                    <a:pt x="5745" y="730"/>
                  </a:lnTo>
                  <a:lnTo>
                    <a:pt x="4681"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 name="Google Shape;147;p36"/>
            <p:cNvSpPr/>
            <p:nvPr/>
          </p:nvSpPr>
          <p:spPr>
            <a:xfrm>
              <a:off x="849825" y="2666750"/>
              <a:ext cx="240150" cy="18250"/>
            </a:xfrm>
            <a:custGeom>
              <a:rect b="b" l="l" r="r" t="t"/>
              <a:pathLst>
                <a:path extrusionOk="0" h="730" w="9606">
                  <a:moveTo>
                    <a:pt x="1" y="0"/>
                  </a:moveTo>
                  <a:lnTo>
                    <a:pt x="1" y="730"/>
                  </a:lnTo>
                  <a:lnTo>
                    <a:pt x="9606" y="730"/>
                  </a:lnTo>
                  <a:lnTo>
                    <a:pt x="8542"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 name="Google Shape;148;p36"/>
            <p:cNvSpPr/>
            <p:nvPr/>
          </p:nvSpPr>
          <p:spPr>
            <a:xfrm>
              <a:off x="849825" y="2732100"/>
              <a:ext cx="337425" cy="17500"/>
            </a:xfrm>
            <a:custGeom>
              <a:rect b="b" l="l" r="r" t="t"/>
              <a:pathLst>
                <a:path extrusionOk="0" h="700" w="13497">
                  <a:moveTo>
                    <a:pt x="1" y="0"/>
                  </a:moveTo>
                  <a:lnTo>
                    <a:pt x="1" y="699"/>
                  </a:lnTo>
                  <a:lnTo>
                    <a:pt x="13496" y="699"/>
                  </a:lnTo>
                  <a:lnTo>
                    <a:pt x="12432"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 name="Google Shape;149;p36"/>
            <p:cNvSpPr/>
            <p:nvPr/>
          </p:nvSpPr>
          <p:spPr>
            <a:xfrm>
              <a:off x="849825" y="2796675"/>
              <a:ext cx="433925" cy="17500"/>
            </a:xfrm>
            <a:custGeom>
              <a:rect b="b" l="l" r="r" t="t"/>
              <a:pathLst>
                <a:path extrusionOk="0" h="700" w="17357">
                  <a:moveTo>
                    <a:pt x="1" y="1"/>
                  </a:moveTo>
                  <a:lnTo>
                    <a:pt x="1" y="700"/>
                  </a:lnTo>
                  <a:lnTo>
                    <a:pt x="17356" y="700"/>
                  </a:lnTo>
                  <a:lnTo>
                    <a:pt x="16293"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 name="Google Shape;150;p36"/>
            <p:cNvSpPr/>
            <p:nvPr/>
          </p:nvSpPr>
          <p:spPr>
            <a:xfrm>
              <a:off x="849825" y="2861275"/>
              <a:ext cx="531200" cy="18250"/>
            </a:xfrm>
            <a:custGeom>
              <a:rect b="b" l="l" r="r" t="t"/>
              <a:pathLst>
                <a:path extrusionOk="0" h="730" w="21248">
                  <a:moveTo>
                    <a:pt x="1" y="0"/>
                  </a:moveTo>
                  <a:lnTo>
                    <a:pt x="1" y="730"/>
                  </a:lnTo>
                  <a:lnTo>
                    <a:pt x="21247" y="730"/>
                  </a:lnTo>
                  <a:lnTo>
                    <a:pt x="20153"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 name="Google Shape;151;p36"/>
            <p:cNvSpPr/>
            <p:nvPr/>
          </p:nvSpPr>
          <p:spPr>
            <a:xfrm>
              <a:off x="849825" y="2925875"/>
              <a:ext cx="627700" cy="18250"/>
            </a:xfrm>
            <a:custGeom>
              <a:rect b="b" l="l" r="r" t="t"/>
              <a:pathLst>
                <a:path extrusionOk="0" h="730" w="25108">
                  <a:moveTo>
                    <a:pt x="1" y="0"/>
                  </a:moveTo>
                  <a:lnTo>
                    <a:pt x="1" y="730"/>
                  </a:lnTo>
                  <a:lnTo>
                    <a:pt x="25107" y="730"/>
                  </a:lnTo>
                  <a:lnTo>
                    <a:pt x="24044"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 name="Google Shape;152;p36"/>
            <p:cNvSpPr/>
            <p:nvPr/>
          </p:nvSpPr>
          <p:spPr>
            <a:xfrm>
              <a:off x="849825" y="2990450"/>
              <a:ext cx="724975" cy="18275"/>
            </a:xfrm>
            <a:custGeom>
              <a:rect b="b" l="l" r="r" t="t"/>
              <a:pathLst>
                <a:path extrusionOk="0" h="731" w="28999">
                  <a:moveTo>
                    <a:pt x="1" y="1"/>
                  </a:moveTo>
                  <a:lnTo>
                    <a:pt x="1" y="730"/>
                  </a:lnTo>
                  <a:lnTo>
                    <a:pt x="28998" y="730"/>
                  </a:lnTo>
                  <a:lnTo>
                    <a:pt x="27904"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3" name="Google Shape;153;p36"/>
            <p:cNvSpPr/>
            <p:nvPr/>
          </p:nvSpPr>
          <p:spPr>
            <a:xfrm>
              <a:off x="849825" y="3055800"/>
              <a:ext cx="821475" cy="17500"/>
            </a:xfrm>
            <a:custGeom>
              <a:rect b="b" l="l" r="r" t="t"/>
              <a:pathLst>
                <a:path extrusionOk="0" h="700" w="32859">
                  <a:moveTo>
                    <a:pt x="1" y="1"/>
                  </a:moveTo>
                  <a:lnTo>
                    <a:pt x="1" y="700"/>
                  </a:lnTo>
                  <a:lnTo>
                    <a:pt x="32858" y="700"/>
                  </a:lnTo>
                  <a:lnTo>
                    <a:pt x="31794"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 name="Google Shape;154;p36"/>
            <p:cNvSpPr/>
            <p:nvPr/>
          </p:nvSpPr>
          <p:spPr>
            <a:xfrm>
              <a:off x="849825" y="3120400"/>
              <a:ext cx="918725" cy="17500"/>
            </a:xfrm>
            <a:custGeom>
              <a:rect b="b" l="l" r="r" t="t"/>
              <a:pathLst>
                <a:path extrusionOk="0" h="700" w="36749">
                  <a:moveTo>
                    <a:pt x="1" y="0"/>
                  </a:moveTo>
                  <a:lnTo>
                    <a:pt x="1" y="699"/>
                  </a:lnTo>
                  <a:lnTo>
                    <a:pt x="36749" y="699"/>
                  </a:lnTo>
                  <a:lnTo>
                    <a:pt x="35655"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 name="Google Shape;155;p36"/>
            <p:cNvSpPr/>
            <p:nvPr/>
          </p:nvSpPr>
          <p:spPr>
            <a:xfrm>
              <a:off x="849825" y="3184975"/>
              <a:ext cx="1015250" cy="17525"/>
            </a:xfrm>
            <a:custGeom>
              <a:rect b="b" l="l" r="r" t="t"/>
              <a:pathLst>
                <a:path extrusionOk="0" h="701" w="40610">
                  <a:moveTo>
                    <a:pt x="1" y="1"/>
                  </a:moveTo>
                  <a:lnTo>
                    <a:pt x="1" y="700"/>
                  </a:lnTo>
                  <a:lnTo>
                    <a:pt x="40609" y="700"/>
                  </a:lnTo>
                  <a:lnTo>
                    <a:pt x="39545"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6" name="Google Shape;156;p36"/>
            <p:cNvSpPr/>
            <p:nvPr/>
          </p:nvSpPr>
          <p:spPr>
            <a:xfrm>
              <a:off x="849825" y="3249575"/>
              <a:ext cx="1051725" cy="18275"/>
            </a:xfrm>
            <a:custGeom>
              <a:rect b="b" l="l" r="r" t="t"/>
              <a:pathLst>
                <a:path extrusionOk="0" h="731" w="42069">
                  <a:moveTo>
                    <a:pt x="1" y="1"/>
                  </a:moveTo>
                  <a:lnTo>
                    <a:pt x="1" y="730"/>
                  </a:lnTo>
                  <a:lnTo>
                    <a:pt x="41004" y="730"/>
                  </a:lnTo>
                  <a:lnTo>
                    <a:pt x="42068"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7" name="Google Shape;157;p36"/>
            <p:cNvSpPr/>
            <p:nvPr/>
          </p:nvSpPr>
          <p:spPr>
            <a:xfrm>
              <a:off x="849825" y="3314175"/>
              <a:ext cx="955200" cy="18250"/>
            </a:xfrm>
            <a:custGeom>
              <a:rect b="b" l="l" r="r" t="t"/>
              <a:pathLst>
                <a:path extrusionOk="0" h="730" w="38208">
                  <a:moveTo>
                    <a:pt x="1" y="0"/>
                  </a:moveTo>
                  <a:lnTo>
                    <a:pt x="1" y="730"/>
                  </a:lnTo>
                  <a:lnTo>
                    <a:pt x="37114" y="730"/>
                  </a:lnTo>
                  <a:lnTo>
                    <a:pt x="38208"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8" name="Google Shape;158;p36"/>
            <p:cNvSpPr/>
            <p:nvPr/>
          </p:nvSpPr>
          <p:spPr>
            <a:xfrm>
              <a:off x="849825" y="3378750"/>
              <a:ext cx="857950" cy="18275"/>
            </a:xfrm>
            <a:custGeom>
              <a:rect b="b" l="l" r="r" t="t"/>
              <a:pathLst>
                <a:path extrusionOk="0" h="731" w="34318">
                  <a:moveTo>
                    <a:pt x="1" y="1"/>
                  </a:moveTo>
                  <a:lnTo>
                    <a:pt x="1" y="730"/>
                  </a:lnTo>
                  <a:lnTo>
                    <a:pt x="33253" y="730"/>
                  </a:lnTo>
                  <a:lnTo>
                    <a:pt x="34317"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9" name="Google Shape;159;p36"/>
            <p:cNvSpPr/>
            <p:nvPr/>
          </p:nvSpPr>
          <p:spPr>
            <a:xfrm>
              <a:off x="849825" y="3444100"/>
              <a:ext cx="761450" cy="17500"/>
            </a:xfrm>
            <a:custGeom>
              <a:rect b="b" l="l" r="r" t="t"/>
              <a:pathLst>
                <a:path extrusionOk="0" h="700" w="30458">
                  <a:moveTo>
                    <a:pt x="1" y="1"/>
                  </a:moveTo>
                  <a:lnTo>
                    <a:pt x="1" y="700"/>
                  </a:lnTo>
                  <a:lnTo>
                    <a:pt x="29363" y="700"/>
                  </a:lnTo>
                  <a:lnTo>
                    <a:pt x="30457"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 name="Google Shape;160;p36"/>
            <p:cNvSpPr/>
            <p:nvPr/>
          </p:nvSpPr>
          <p:spPr>
            <a:xfrm>
              <a:off x="849825" y="3508700"/>
              <a:ext cx="664175" cy="17500"/>
            </a:xfrm>
            <a:custGeom>
              <a:rect b="b" l="l" r="r" t="t"/>
              <a:pathLst>
                <a:path extrusionOk="0" h="700" w="26567">
                  <a:moveTo>
                    <a:pt x="1" y="1"/>
                  </a:moveTo>
                  <a:lnTo>
                    <a:pt x="1" y="700"/>
                  </a:lnTo>
                  <a:lnTo>
                    <a:pt x="25503" y="700"/>
                  </a:lnTo>
                  <a:lnTo>
                    <a:pt x="26566"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1" name="Google Shape;161;p36"/>
            <p:cNvSpPr/>
            <p:nvPr/>
          </p:nvSpPr>
          <p:spPr>
            <a:xfrm>
              <a:off x="849825" y="3573300"/>
              <a:ext cx="567675" cy="18250"/>
            </a:xfrm>
            <a:custGeom>
              <a:rect b="b" l="l" r="r" t="t"/>
              <a:pathLst>
                <a:path extrusionOk="0" h="730" w="22707">
                  <a:moveTo>
                    <a:pt x="1" y="0"/>
                  </a:moveTo>
                  <a:lnTo>
                    <a:pt x="1" y="730"/>
                  </a:lnTo>
                  <a:lnTo>
                    <a:pt x="21642" y="730"/>
                  </a:lnTo>
                  <a:lnTo>
                    <a:pt x="22706"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 name="Google Shape;162;p36"/>
            <p:cNvSpPr/>
            <p:nvPr/>
          </p:nvSpPr>
          <p:spPr>
            <a:xfrm>
              <a:off x="849825" y="3637875"/>
              <a:ext cx="470400" cy="18275"/>
            </a:xfrm>
            <a:custGeom>
              <a:rect b="b" l="l" r="r" t="t"/>
              <a:pathLst>
                <a:path extrusionOk="0" h="731" w="18816">
                  <a:moveTo>
                    <a:pt x="1" y="1"/>
                  </a:moveTo>
                  <a:lnTo>
                    <a:pt x="1" y="730"/>
                  </a:lnTo>
                  <a:lnTo>
                    <a:pt x="17752" y="730"/>
                  </a:lnTo>
                  <a:lnTo>
                    <a:pt x="18815"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 name="Google Shape;163;p36"/>
            <p:cNvSpPr/>
            <p:nvPr/>
          </p:nvSpPr>
          <p:spPr>
            <a:xfrm>
              <a:off x="849825" y="3702475"/>
              <a:ext cx="373900" cy="18250"/>
            </a:xfrm>
            <a:custGeom>
              <a:rect b="b" l="l" r="r" t="t"/>
              <a:pathLst>
                <a:path extrusionOk="0" h="730" w="14956">
                  <a:moveTo>
                    <a:pt x="1" y="0"/>
                  </a:moveTo>
                  <a:lnTo>
                    <a:pt x="1" y="730"/>
                  </a:lnTo>
                  <a:lnTo>
                    <a:pt x="13891" y="730"/>
                  </a:lnTo>
                  <a:lnTo>
                    <a:pt x="14955"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 name="Google Shape;164;p36"/>
            <p:cNvSpPr/>
            <p:nvPr/>
          </p:nvSpPr>
          <p:spPr>
            <a:xfrm>
              <a:off x="849825" y="3767825"/>
              <a:ext cx="276625" cy="17500"/>
            </a:xfrm>
            <a:custGeom>
              <a:rect b="b" l="l" r="r" t="t"/>
              <a:pathLst>
                <a:path extrusionOk="0" h="700" w="11065">
                  <a:moveTo>
                    <a:pt x="1" y="0"/>
                  </a:moveTo>
                  <a:lnTo>
                    <a:pt x="1" y="700"/>
                  </a:lnTo>
                  <a:lnTo>
                    <a:pt x="10001" y="700"/>
                  </a:lnTo>
                  <a:lnTo>
                    <a:pt x="11065"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5" name="Google Shape;165;p36"/>
            <p:cNvSpPr/>
            <p:nvPr/>
          </p:nvSpPr>
          <p:spPr>
            <a:xfrm>
              <a:off x="849825" y="3832425"/>
              <a:ext cx="180125" cy="17500"/>
            </a:xfrm>
            <a:custGeom>
              <a:rect b="b" l="l" r="r" t="t"/>
              <a:pathLst>
                <a:path extrusionOk="0" h="700" w="7205">
                  <a:moveTo>
                    <a:pt x="1" y="0"/>
                  </a:moveTo>
                  <a:lnTo>
                    <a:pt x="1" y="699"/>
                  </a:lnTo>
                  <a:lnTo>
                    <a:pt x="6140" y="699"/>
                  </a:lnTo>
                  <a:lnTo>
                    <a:pt x="7204"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6" name="Google Shape;166;p36"/>
            <p:cNvSpPr/>
            <p:nvPr/>
          </p:nvSpPr>
          <p:spPr>
            <a:xfrm>
              <a:off x="849825" y="3897000"/>
              <a:ext cx="82850" cy="17500"/>
            </a:xfrm>
            <a:custGeom>
              <a:rect b="b" l="l" r="r" t="t"/>
              <a:pathLst>
                <a:path extrusionOk="0" h="700" w="3314">
                  <a:moveTo>
                    <a:pt x="1" y="1"/>
                  </a:moveTo>
                  <a:lnTo>
                    <a:pt x="1" y="700"/>
                  </a:lnTo>
                  <a:lnTo>
                    <a:pt x="2250" y="700"/>
                  </a:lnTo>
                  <a:lnTo>
                    <a:pt x="3314"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67" name="Google Shape;167;p36"/>
          <p:cNvGrpSpPr/>
          <p:nvPr/>
        </p:nvGrpSpPr>
        <p:grpSpPr>
          <a:xfrm>
            <a:off x="179775" y="146788"/>
            <a:ext cx="1066900" cy="937825"/>
            <a:chOff x="5813450" y="994900"/>
            <a:chExt cx="1066900" cy="937825"/>
          </a:xfrm>
        </p:grpSpPr>
        <p:sp>
          <p:nvSpPr>
            <p:cNvPr id="168" name="Google Shape;168;p36"/>
            <p:cNvSpPr/>
            <p:nvPr/>
          </p:nvSpPr>
          <p:spPr>
            <a:xfrm>
              <a:off x="5925150" y="994900"/>
              <a:ext cx="955200" cy="866475"/>
            </a:xfrm>
            <a:custGeom>
              <a:rect b="b" l="l" r="r" t="t"/>
              <a:pathLst>
                <a:path extrusionOk="0" h="34659" w="38208">
                  <a:moveTo>
                    <a:pt x="19074" y="1"/>
                  </a:moveTo>
                  <a:cubicBezTo>
                    <a:pt x="11259" y="1"/>
                    <a:pt x="4168" y="5324"/>
                    <a:pt x="2250" y="13256"/>
                  </a:cubicBezTo>
                  <a:cubicBezTo>
                    <a:pt x="0" y="22588"/>
                    <a:pt x="5745" y="31950"/>
                    <a:pt x="15046" y="34169"/>
                  </a:cubicBezTo>
                  <a:cubicBezTo>
                    <a:pt x="16415" y="34500"/>
                    <a:pt x="17785" y="34658"/>
                    <a:pt x="19134" y="34658"/>
                  </a:cubicBezTo>
                  <a:cubicBezTo>
                    <a:pt x="26949" y="34658"/>
                    <a:pt x="34040" y="29335"/>
                    <a:pt x="35959" y="21402"/>
                  </a:cubicBezTo>
                  <a:cubicBezTo>
                    <a:pt x="38208" y="12071"/>
                    <a:pt x="32463" y="2709"/>
                    <a:pt x="23162" y="490"/>
                  </a:cubicBezTo>
                  <a:cubicBezTo>
                    <a:pt x="21793" y="159"/>
                    <a:pt x="20423" y="1"/>
                    <a:pt x="19074" y="1"/>
                  </a:cubicBez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 name="Google Shape;169;p36"/>
            <p:cNvSpPr/>
            <p:nvPr/>
          </p:nvSpPr>
          <p:spPr>
            <a:xfrm>
              <a:off x="5840050" y="1113525"/>
              <a:ext cx="249250" cy="249275"/>
            </a:xfrm>
            <a:custGeom>
              <a:rect b="b" l="l" r="r" t="t"/>
              <a:pathLst>
                <a:path extrusionOk="0" h="9971" w="9970">
                  <a:moveTo>
                    <a:pt x="9970" y="1"/>
                  </a:moveTo>
                  <a:lnTo>
                    <a:pt x="9970" y="1"/>
                  </a:lnTo>
                  <a:cubicBezTo>
                    <a:pt x="9180" y="305"/>
                    <a:pt x="8389" y="639"/>
                    <a:pt x="7629" y="1065"/>
                  </a:cubicBezTo>
                  <a:lnTo>
                    <a:pt x="1064" y="7630"/>
                  </a:lnTo>
                  <a:cubicBezTo>
                    <a:pt x="669" y="8359"/>
                    <a:pt x="304" y="9150"/>
                    <a:pt x="0" y="9970"/>
                  </a:cubicBezTo>
                  <a:lnTo>
                    <a:pt x="9970"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 name="Google Shape;170;p36"/>
            <p:cNvSpPr/>
            <p:nvPr/>
          </p:nvSpPr>
          <p:spPr>
            <a:xfrm>
              <a:off x="5813450" y="1086925"/>
              <a:ext cx="415675" cy="415700"/>
            </a:xfrm>
            <a:custGeom>
              <a:rect b="b" l="l" r="r" t="t"/>
              <a:pathLst>
                <a:path extrusionOk="0" h="16628" w="16627">
                  <a:moveTo>
                    <a:pt x="16627" y="1"/>
                  </a:moveTo>
                  <a:cubicBezTo>
                    <a:pt x="16171" y="1"/>
                    <a:pt x="15745" y="31"/>
                    <a:pt x="15289" y="62"/>
                  </a:cubicBezTo>
                  <a:lnTo>
                    <a:pt x="61" y="15290"/>
                  </a:lnTo>
                  <a:cubicBezTo>
                    <a:pt x="31" y="15746"/>
                    <a:pt x="0" y="16171"/>
                    <a:pt x="0" y="16627"/>
                  </a:cubicBezTo>
                  <a:lnTo>
                    <a:pt x="16627"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 name="Google Shape;171;p36"/>
            <p:cNvSpPr/>
            <p:nvPr/>
          </p:nvSpPr>
          <p:spPr>
            <a:xfrm>
              <a:off x="5818775" y="1092250"/>
              <a:ext cx="512950" cy="513700"/>
            </a:xfrm>
            <a:custGeom>
              <a:rect b="b" l="l" r="r" t="t"/>
              <a:pathLst>
                <a:path extrusionOk="0" h="20548" w="20518">
                  <a:moveTo>
                    <a:pt x="19484" y="1"/>
                  </a:moveTo>
                  <a:lnTo>
                    <a:pt x="0" y="19484"/>
                  </a:lnTo>
                  <a:cubicBezTo>
                    <a:pt x="61" y="19849"/>
                    <a:pt x="152" y="20183"/>
                    <a:pt x="213" y="20548"/>
                  </a:cubicBezTo>
                  <a:lnTo>
                    <a:pt x="20517" y="213"/>
                  </a:lnTo>
                  <a:cubicBezTo>
                    <a:pt x="20183" y="122"/>
                    <a:pt x="19848" y="61"/>
                    <a:pt x="19484" y="1"/>
                  </a:cubicBez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 name="Google Shape;172;p36"/>
            <p:cNvSpPr/>
            <p:nvPr/>
          </p:nvSpPr>
          <p:spPr>
            <a:xfrm>
              <a:off x="5843850" y="1117325"/>
              <a:ext cx="572975" cy="572975"/>
            </a:xfrm>
            <a:custGeom>
              <a:rect b="b" l="l" r="r" t="t"/>
              <a:pathLst>
                <a:path extrusionOk="0" h="22919" w="22919">
                  <a:moveTo>
                    <a:pt x="22037" y="1"/>
                  </a:moveTo>
                  <a:lnTo>
                    <a:pt x="0" y="22037"/>
                  </a:lnTo>
                  <a:cubicBezTo>
                    <a:pt x="122" y="22341"/>
                    <a:pt x="243" y="22615"/>
                    <a:pt x="395" y="22919"/>
                  </a:cubicBezTo>
                  <a:lnTo>
                    <a:pt x="22918" y="396"/>
                  </a:lnTo>
                  <a:cubicBezTo>
                    <a:pt x="22615" y="244"/>
                    <a:pt x="22341" y="122"/>
                    <a:pt x="22037" y="1"/>
                  </a:cubicBez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 name="Google Shape;173;p36"/>
            <p:cNvSpPr/>
            <p:nvPr/>
          </p:nvSpPr>
          <p:spPr>
            <a:xfrm>
              <a:off x="5882600" y="1156850"/>
              <a:ext cx="605650" cy="604900"/>
            </a:xfrm>
            <a:custGeom>
              <a:rect b="b" l="l" r="r" t="t"/>
              <a:pathLst>
                <a:path extrusionOk="0" h="24196" w="24226">
                  <a:moveTo>
                    <a:pt x="23466" y="0"/>
                  </a:moveTo>
                  <a:lnTo>
                    <a:pt x="0" y="23435"/>
                  </a:lnTo>
                  <a:cubicBezTo>
                    <a:pt x="183" y="23678"/>
                    <a:pt x="335" y="23952"/>
                    <a:pt x="517" y="24195"/>
                  </a:cubicBezTo>
                  <a:lnTo>
                    <a:pt x="24226" y="487"/>
                  </a:lnTo>
                  <a:cubicBezTo>
                    <a:pt x="23982" y="335"/>
                    <a:pt x="23709" y="152"/>
                    <a:pt x="23466" y="0"/>
                  </a:cubicBez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 name="Google Shape;174;p36"/>
            <p:cNvSpPr/>
            <p:nvPr/>
          </p:nvSpPr>
          <p:spPr>
            <a:xfrm>
              <a:off x="5934275" y="1207000"/>
              <a:ext cx="614000" cy="614000"/>
            </a:xfrm>
            <a:custGeom>
              <a:rect b="b" l="l" r="r" t="t"/>
              <a:pathLst>
                <a:path extrusionOk="0" h="24560" w="24560">
                  <a:moveTo>
                    <a:pt x="23922" y="0"/>
                  </a:moveTo>
                  <a:lnTo>
                    <a:pt x="0" y="23952"/>
                  </a:lnTo>
                  <a:cubicBezTo>
                    <a:pt x="183" y="24165"/>
                    <a:pt x="395" y="24378"/>
                    <a:pt x="608" y="24560"/>
                  </a:cubicBezTo>
                  <a:lnTo>
                    <a:pt x="24560" y="639"/>
                  </a:lnTo>
                  <a:cubicBezTo>
                    <a:pt x="24347" y="426"/>
                    <a:pt x="24134" y="213"/>
                    <a:pt x="23922" y="0"/>
                  </a:cubicBez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5" name="Google Shape;175;p36"/>
            <p:cNvSpPr/>
            <p:nvPr/>
          </p:nvSpPr>
          <p:spPr>
            <a:xfrm>
              <a:off x="5995825" y="1268550"/>
              <a:ext cx="601100" cy="601100"/>
            </a:xfrm>
            <a:custGeom>
              <a:rect b="b" l="l" r="r" t="t"/>
              <a:pathLst>
                <a:path extrusionOk="0" h="24044" w="24044">
                  <a:moveTo>
                    <a:pt x="23557" y="0"/>
                  </a:moveTo>
                  <a:lnTo>
                    <a:pt x="0" y="23557"/>
                  </a:lnTo>
                  <a:cubicBezTo>
                    <a:pt x="243" y="23739"/>
                    <a:pt x="487" y="23891"/>
                    <a:pt x="760" y="24043"/>
                  </a:cubicBezTo>
                  <a:lnTo>
                    <a:pt x="24043" y="760"/>
                  </a:lnTo>
                  <a:cubicBezTo>
                    <a:pt x="23891" y="517"/>
                    <a:pt x="23739" y="244"/>
                    <a:pt x="23557" y="0"/>
                  </a:cubicBez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 name="Google Shape;176;p36"/>
            <p:cNvSpPr/>
            <p:nvPr/>
          </p:nvSpPr>
          <p:spPr>
            <a:xfrm>
              <a:off x="6068000" y="1341500"/>
              <a:ext cx="566150" cy="566150"/>
            </a:xfrm>
            <a:custGeom>
              <a:rect b="b" l="l" r="r" t="t"/>
              <a:pathLst>
                <a:path extrusionOk="0" h="22646" w="22646">
                  <a:moveTo>
                    <a:pt x="22281" y="0"/>
                  </a:moveTo>
                  <a:lnTo>
                    <a:pt x="1" y="22280"/>
                  </a:lnTo>
                  <a:cubicBezTo>
                    <a:pt x="305" y="22432"/>
                    <a:pt x="609" y="22554"/>
                    <a:pt x="913" y="22645"/>
                  </a:cubicBezTo>
                  <a:lnTo>
                    <a:pt x="22646" y="912"/>
                  </a:lnTo>
                  <a:cubicBezTo>
                    <a:pt x="22554" y="608"/>
                    <a:pt x="22433" y="304"/>
                    <a:pt x="22281" y="0"/>
                  </a:cubicBez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 name="Google Shape;177;p36"/>
            <p:cNvSpPr/>
            <p:nvPr/>
          </p:nvSpPr>
          <p:spPr>
            <a:xfrm>
              <a:off x="6155400" y="1428875"/>
              <a:ext cx="501550" cy="500800"/>
            </a:xfrm>
            <a:custGeom>
              <a:rect b="b" l="l" r="r" t="t"/>
              <a:pathLst>
                <a:path extrusionOk="0" h="20032" w="20062">
                  <a:moveTo>
                    <a:pt x="19879" y="1"/>
                  </a:moveTo>
                  <a:lnTo>
                    <a:pt x="0" y="19880"/>
                  </a:lnTo>
                  <a:cubicBezTo>
                    <a:pt x="365" y="19940"/>
                    <a:pt x="699" y="20001"/>
                    <a:pt x="1064" y="20032"/>
                  </a:cubicBezTo>
                  <a:lnTo>
                    <a:pt x="20062" y="1065"/>
                  </a:lnTo>
                  <a:cubicBezTo>
                    <a:pt x="20001" y="700"/>
                    <a:pt x="19940" y="335"/>
                    <a:pt x="19879" y="1"/>
                  </a:cubicBez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 name="Google Shape;178;p36"/>
            <p:cNvSpPr/>
            <p:nvPr/>
          </p:nvSpPr>
          <p:spPr>
            <a:xfrm>
              <a:off x="6261775" y="1535275"/>
              <a:ext cx="397450" cy="397450"/>
            </a:xfrm>
            <a:custGeom>
              <a:rect b="b" l="l" r="r" t="t"/>
              <a:pathLst>
                <a:path extrusionOk="0" h="15898" w="15898">
                  <a:moveTo>
                    <a:pt x="15898" y="0"/>
                  </a:moveTo>
                  <a:lnTo>
                    <a:pt x="1" y="15897"/>
                  </a:lnTo>
                  <a:cubicBezTo>
                    <a:pt x="487" y="15867"/>
                    <a:pt x="943" y="15836"/>
                    <a:pt x="1399" y="15745"/>
                  </a:cubicBezTo>
                  <a:lnTo>
                    <a:pt x="15776" y="1398"/>
                  </a:lnTo>
                  <a:cubicBezTo>
                    <a:pt x="15837" y="942"/>
                    <a:pt x="15867" y="487"/>
                    <a:pt x="15898" y="0"/>
                  </a:cubicBez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 name="Google Shape;179;p36"/>
            <p:cNvSpPr/>
            <p:nvPr/>
          </p:nvSpPr>
          <p:spPr>
            <a:xfrm>
              <a:off x="6413750" y="1687250"/>
              <a:ext cx="207475" cy="207475"/>
            </a:xfrm>
            <a:custGeom>
              <a:rect b="b" l="l" r="r" t="t"/>
              <a:pathLst>
                <a:path extrusionOk="0" h="8299" w="8299">
                  <a:moveTo>
                    <a:pt x="8299" y="0"/>
                  </a:moveTo>
                  <a:lnTo>
                    <a:pt x="1" y="8298"/>
                  </a:lnTo>
                  <a:cubicBezTo>
                    <a:pt x="1095" y="7782"/>
                    <a:pt x="2129" y="7174"/>
                    <a:pt x="3101" y="6444"/>
                  </a:cubicBezTo>
                  <a:lnTo>
                    <a:pt x="6445" y="3101"/>
                  </a:lnTo>
                  <a:cubicBezTo>
                    <a:pt x="7174" y="2128"/>
                    <a:pt x="7813" y="1095"/>
                    <a:pt x="8299" y="0"/>
                  </a:cubicBez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80" name="Google Shape;180;p36"/>
          <p:cNvGrpSpPr/>
          <p:nvPr/>
        </p:nvGrpSpPr>
        <p:grpSpPr>
          <a:xfrm rot="-5400000">
            <a:off x="8582400" y="2517013"/>
            <a:ext cx="519025" cy="109450"/>
            <a:chOff x="3792125" y="4705525"/>
            <a:chExt cx="519025" cy="109450"/>
          </a:xfrm>
        </p:grpSpPr>
        <p:sp>
          <p:nvSpPr>
            <p:cNvPr id="181" name="Google Shape;181;p36"/>
            <p:cNvSpPr/>
            <p:nvPr/>
          </p:nvSpPr>
          <p:spPr>
            <a:xfrm>
              <a:off x="3792125" y="4705525"/>
              <a:ext cx="126175" cy="109450"/>
            </a:xfrm>
            <a:custGeom>
              <a:rect b="b" l="l" r="r" t="t"/>
              <a:pathLst>
                <a:path extrusionOk="0" h="4378" w="5047">
                  <a:moveTo>
                    <a:pt x="2524" y="1"/>
                  </a:moveTo>
                  <a:lnTo>
                    <a:pt x="1" y="4378"/>
                  </a:lnTo>
                  <a:lnTo>
                    <a:pt x="5046" y="4378"/>
                  </a:lnTo>
                  <a:lnTo>
                    <a:pt x="2524"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 name="Google Shape;182;p36"/>
            <p:cNvSpPr/>
            <p:nvPr/>
          </p:nvSpPr>
          <p:spPr>
            <a:xfrm>
              <a:off x="3988175" y="4705525"/>
              <a:ext cx="126175" cy="109450"/>
            </a:xfrm>
            <a:custGeom>
              <a:rect b="b" l="l" r="r" t="t"/>
              <a:pathLst>
                <a:path extrusionOk="0" h="4378" w="5047">
                  <a:moveTo>
                    <a:pt x="2524" y="1"/>
                  </a:moveTo>
                  <a:lnTo>
                    <a:pt x="1" y="4378"/>
                  </a:lnTo>
                  <a:lnTo>
                    <a:pt x="5046" y="4378"/>
                  </a:lnTo>
                  <a:lnTo>
                    <a:pt x="2524"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3" name="Google Shape;183;p36"/>
            <p:cNvSpPr/>
            <p:nvPr/>
          </p:nvSpPr>
          <p:spPr>
            <a:xfrm>
              <a:off x="4185000" y="4705525"/>
              <a:ext cx="126150" cy="109450"/>
            </a:xfrm>
            <a:custGeom>
              <a:rect b="b" l="l" r="r" t="t"/>
              <a:pathLst>
                <a:path extrusionOk="0" h="4378" w="5046">
                  <a:moveTo>
                    <a:pt x="2523" y="1"/>
                  </a:moveTo>
                  <a:lnTo>
                    <a:pt x="0" y="4378"/>
                  </a:lnTo>
                  <a:lnTo>
                    <a:pt x="5046" y="4378"/>
                  </a:lnTo>
                  <a:lnTo>
                    <a:pt x="2523"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84" name="Google Shape;184;p36"/>
          <p:cNvSpPr/>
          <p:nvPr/>
        </p:nvSpPr>
        <p:spPr>
          <a:xfrm>
            <a:off x="247350" y="2913714"/>
            <a:ext cx="64875" cy="64913"/>
          </a:xfrm>
          <a:custGeom>
            <a:rect b="b" l="l" r="r" t="t"/>
            <a:pathLst>
              <a:path extrusionOk="0" h="2676" w="2675">
                <a:moveTo>
                  <a:pt x="0" y="1"/>
                </a:moveTo>
                <a:lnTo>
                  <a:pt x="0" y="2676"/>
                </a:lnTo>
                <a:lnTo>
                  <a:pt x="2675" y="2676"/>
                </a:lnTo>
                <a:lnTo>
                  <a:pt x="2675"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5" name="Google Shape;185;p36"/>
          <p:cNvSpPr/>
          <p:nvPr/>
        </p:nvSpPr>
        <p:spPr>
          <a:xfrm>
            <a:off x="247350" y="2752257"/>
            <a:ext cx="64875" cy="64889"/>
          </a:xfrm>
          <a:custGeom>
            <a:rect b="b" l="l" r="r" t="t"/>
            <a:pathLst>
              <a:path extrusionOk="0" h="2675" w="2675">
                <a:moveTo>
                  <a:pt x="0" y="0"/>
                </a:moveTo>
                <a:lnTo>
                  <a:pt x="0" y="2675"/>
                </a:lnTo>
                <a:lnTo>
                  <a:pt x="2675" y="2675"/>
                </a:lnTo>
                <a:lnTo>
                  <a:pt x="2675"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6" name="Google Shape;186;p36"/>
          <p:cNvSpPr/>
          <p:nvPr/>
        </p:nvSpPr>
        <p:spPr>
          <a:xfrm>
            <a:off x="247350" y="2590777"/>
            <a:ext cx="64875" cy="64161"/>
          </a:xfrm>
          <a:custGeom>
            <a:rect b="b" l="l" r="r" t="t"/>
            <a:pathLst>
              <a:path extrusionOk="0" h="2645" w="2675">
                <a:moveTo>
                  <a:pt x="0" y="0"/>
                </a:moveTo>
                <a:lnTo>
                  <a:pt x="0" y="2645"/>
                </a:lnTo>
                <a:lnTo>
                  <a:pt x="2675" y="2645"/>
                </a:lnTo>
                <a:lnTo>
                  <a:pt x="2675"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7" name="Google Shape;187;p36"/>
          <p:cNvSpPr/>
          <p:nvPr/>
        </p:nvSpPr>
        <p:spPr>
          <a:xfrm>
            <a:off x="7285087" y="306378"/>
            <a:ext cx="1611574" cy="1722263"/>
          </a:xfrm>
          <a:custGeom>
            <a:rect b="b" l="l" r="r" t="t"/>
            <a:pathLst>
              <a:path extrusionOk="0" h="61460" w="57510">
                <a:moveTo>
                  <a:pt x="1" y="0"/>
                </a:moveTo>
                <a:lnTo>
                  <a:pt x="1" y="1915"/>
                </a:lnTo>
                <a:lnTo>
                  <a:pt x="55230" y="1915"/>
                </a:lnTo>
                <a:lnTo>
                  <a:pt x="55230" y="61460"/>
                </a:lnTo>
                <a:lnTo>
                  <a:pt x="57510" y="61460"/>
                </a:lnTo>
                <a:lnTo>
                  <a:pt x="57510"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8" name="Google Shape;188;p36"/>
          <p:cNvSpPr/>
          <p:nvPr/>
        </p:nvSpPr>
        <p:spPr>
          <a:xfrm>
            <a:off x="247339" y="3114855"/>
            <a:ext cx="1611574" cy="1722263"/>
          </a:xfrm>
          <a:custGeom>
            <a:rect b="b" l="l" r="r" t="t"/>
            <a:pathLst>
              <a:path extrusionOk="0" h="61460" w="57510">
                <a:moveTo>
                  <a:pt x="1" y="0"/>
                </a:moveTo>
                <a:lnTo>
                  <a:pt x="1" y="61460"/>
                </a:lnTo>
                <a:lnTo>
                  <a:pt x="57510" y="61460"/>
                </a:lnTo>
                <a:lnTo>
                  <a:pt x="57510" y="59545"/>
                </a:lnTo>
                <a:lnTo>
                  <a:pt x="2281" y="59545"/>
                </a:lnTo>
                <a:lnTo>
                  <a:pt x="2281"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89" name="Shape 189"/>
        <p:cNvGrpSpPr/>
        <p:nvPr/>
      </p:nvGrpSpPr>
      <p:grpSpPr>
        <a:xfrm>
          <a:off x="0" y="0"/>
          <a:ext cx="0" cy="0"/>
          <a:chOff x="0" y="0"/>
          <a:chExt cx="0" cy="0"/>
        </a:xfrm>
      </p:grpSpPr>
      <p:sp>
        <p:nvSpPr>
          <p:cNvPr id="190" name="Google Shape;190;p37"/>
          <p:cNvSpPr txBox="1"/>
          <p:nvPr>
            <p:ph type="title"/>
          </p:nvPr>
        </p:nvSpPr>
        <p:spPr>
          <a:xfrm>
            <a:off x="6442713" y="1962025"/>
            <a:ext cx="1198500" cy="1197300"/>
          </a:xfrm>
          <a:prstGeom prst="rect">
            <a:avLst/>
          </a:prstGeom>
          <a:solidFill>
            <a:schemeClr val="lt1"/>
          </a:solidFill>
          <a:ln>
            <a:noFill/>
          </a:ln>
        </p:spPr>
        <p:txBody>
          <a:bodyPr anchorCtr="0" anchor="ctr" bIns="91425" lIns="0" spcFirstLastPara="1" rIns="91425" wrap="square" tIns="91425">
            <a:noAutofit/>
          </a:bodyPr>
          <a:lstStyle>
            <a:lvl1pPr lvl="0" algn="ctr">
              <a:lnSpc>
                <a:spcPct val="100000"/>
              </a:lnSpc>
              <a:spcBef>
                <a:spcPts val="0"/>
              </a:spcBef>
              <a:spcAft>
                <a:spcPts val="0"/>
              </a:spcAft>
              <a:buClr>
                <a:schemeClr val="accent2"/>
              </a:buClr>
              <a:buSzPts val="9000"/>
              <a:buNone/>
              <a:defRPr sz="9000">
                <a:solidFill>
                  <a:schemeClr val="accent2"/>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91" name="Google Shape;191;p37"/>
          <p:cNvSpPr txBox="1"/>
          <p:nvPr>
            <p:ph idx="2" type="title"/>
          </p:nvPr>
        </p:nvSpPr>
        <p:spPr>
          <a:xfrm>
            <a:off x="1056475" y="1477864"/>
            <a:ext cx="4888500" cy="1066200"/>
          </a:xfrm>
          <a:prstGeom prst="rect">
            <a:avLst/>
          </a:prstGeom>
          <a:noFill/>
          <a:ln>
            <a:noFill/>
          </a:ln>
        </p:spPr>
        <p:txBody>
          <a:bodyPr anchorCtr="0" anchor="t" bIns="91425" lIns="91425" spcFirstLastPara="1" rIns="91425" wrap="square" tIns="91425">
            <a:noAutofit/>
          </a:bodyPr>
          <a:lstStyle>
            <a:lvl1pPr lvl="0" algn="r">
              <a:lnSpc>
                <a:spcPct val="100000"/>
              </a:lnSpc>
              <a:spcBef>
                <a:spcPts val="0"/>
              </a:spcBef>
              <a:spcAft>
                <a:spcPts val="0"/>
              </a:spcAft>
              <a:buSzPts val="6000"/>
              <a:buNone/>
              <a:defRPr sz="7600"/>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grpSp>
        <p:nvGrpSpPr>
          <p:cNvPr id="192" name="Google Shape;192;p37"/>
          <p:cNvGrpSpPr/>
          <p:nvPr/>
        </p:nvGrpSpPr>
        <p:grpSpPr>
          <a:xfrm>
            <a:off x="-7" y="-330038"/>
            <a:ext cx="1534963" cy="1046179"/>
            <a:chOff x="3916750" y="1194074"/>
            <a:chExt cx="1107158" cy="754601"/>
          </a:xfrm>
        </p:grpSpPr>
        <p:sp>
          <p:nvSpPr>
            <p:cNvPr id="193" name="Google Shape;193;p37"/>
            <p:cNvSpPr/>
            <p:nvPr/>
          </p:nvSpPr>
          <p:spPr>
            <a:xfrm>
              <a:off x="3916750" y="1351375"/>
              <a:ext cx="642125" cy="597300"/>
            </a:xfrm>
            <a:custGeom>
              <a:rect b="b" l="l" r="r" t="t"/>
              <a:pathLst>
                <a:path extrusionOk="0" h="23892" w="25685">
                  <a:moveTo>
                    <a:pt x="23892" y="0"/>
                  </a:moveTo>
                  <a:lnTo>
                    <a:pt x="1" y="23891"/>
                  </a:lnTo>
                  <a:lnTo>
                    <a:pt x="1764" y="23891"/>
                  </a:lnTo>
                  <a:lnTo>
                    <a:pt x="25685" y="0"/>
                  </a:lnTo>
                  <a:close/>
                </a:path>
              </a:pathLst>
            </a:custGeom>
            <a:solidFill>
              <a:srgbClr val="FFE59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 name="Google Shape;194;p37"/>
            <p:cNvSpPr/>
            <p:nvPr/>
          </p:nvSpPr>
          <p:spPr>
            <a:xfrm>
              <a:off x="4266283" y="1194074"/>
              <a:ext cx="757625" cy="712800"/>
            </a:xfrm>
            <a:custGeom>
              <a:rect b="b" l="l" r="r" t="t"/>
              <a:pathLst>
                <a:path extrusionOk="0" h="28512" w="30305">
                  <a:moveTo>
                    <a:pt x="28511" y="1"/>
                  </a:moveTo>
                  <a:lnTo>
                    <a:pt x="0" y="28512"/>
                  </a:lnTo>
                  <a:lnTo>
                    <a:pt x="1793" y="28512"/>
                  </a:lnTo>
                  <a:lnTo>
                    <a:pt x="30305" y="1"/>
                  </a:lnTo>
                  <a:close/>
                </a:path>
              </a:pathLst>
            </a:custGeom>
            <a:solidFill>
              <a:srgbClr val="FFE59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95" name="Google Shape;195;p37"/>
          <p:cNvSpPr/>
          <p:nvPr/>
        </p:nvSpPr>
        <p:spPr>
          <a:xfrm>
            <a:off x="10" y="556737"/>
            <a:ext cx="1050371" cy="988226"/>
          </a:xfrm>
          <a:custGeom>
            <a:rect b="b" l="l" r="r" t="t"/>
            <a:pathLst>
              <a:path extrusionOk="0" h="28512" w="30305">
                <a:moveTo>
                  <a:pt x="28511" y="1"/>
                </a:moveTo>
                <a:lnTo>
                  <a:pt x="0" y="28512"/>
                </a:lnTo>
                <a:lnTo>
                  <a:pt x="1793" y="28512"/>
                </a:lnTo>
                <a:lnTo>
                  <a:pt x="30305"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96" name="Google Shape;196;p37"/>
          <p:cNvGrpSpPr/>
          <p:nvPr/>
        </p:nvGrpSpPr>
        <p:grpSpPr>
          <a:xfrm flipH="1">
            <a:off x="7980619" y="556724"/>
            <a:ext cx="1534963" cy="1046179"/>
            <a:chOff x="3916750" y="1194074"/>
            <a:chExt cx="1107158" cy="754601"/>
          </a:xfrm>
        </p:grpSpPr>
        <p:sp>
          <p:nvSpPr>
            <p:cNvPr id="197" name="Google Shape;197;p37"/>
            <p:cNvSpPr/>
            <p:nvPr/>
          </p:nvSpPr>
          <p:spPr>
            <a:xfrm>
              <a:off x="3916750" y="1351375"/>
              <a:ext cx="642125" cy="597300"/>
            </a:xfrm>
            <a:custGeom>
              <a:rect b="b" l="l" r="r" t="t"/>
              <a:pathLst>
                <a:path extrusionOk="0" h="23892" w="25685">
                  <a:moveTo>
                    <a:pt x="23892" y="0"/>
                  </a:moveTo>
                  <a:lnTo>
                    <a:pt x="1" y="23891"/>
                  </a:lnTo>
                  <a:lnTo>
                    <a:pt x="1764" y="23891"/>
                  </a:lnTo>
                  <a:lnTo>
                    <a:pt x="25685"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 name="Google Shape;198;p37"/>
            <p:cNvSpPr/>
            <p:nvPr/>
          </p:nvSpPr>
          <p:spPr>
            <a:xfrm>
              <a:off x="4266283" y="1194074"/>
              <a:ext cx="757625" cy="712800"/>
            </a:xfrm>
            <a:custGeom>
              <a:rect b="b" l="l" r="r" t="t"/>
              <a:pathLst>
                <a:path extrusionOk="0" h="28512" w="30305">
                  <a:moveTo>
                    <a:pt x="28511" y="1"/>
                  </a:moveTo>
                  <a:lnTo>
                    <a:pt x="0" y="28512"/>
                  </a:lnTo>
                  <a:lnTo>
                    <a:pt x="1793" y="28512"/>
                  </a:lnTo>
                  <a:lnTo>
                    <a:pt x="30305"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99" name="Google Shape;199;p37"/>
          <p:cNvSpPr txBox="1"/>
          <p:nvPr>
            <p:ph idx="1" type="subTitle"/>
          </p:nvPr>
        </p:nvSpPr>
        <p:spPr>
          <a:xfrm>
            <a:off x="2003675" y="2723150"/>
            <a:ext cx="3941100" cy="710400"/>
          </a:xfrm>
          <a:prstGeom prst="rect">
            <a:avLst/>
          </a:prstGeom>
          <a:noFill/>
          <a:ln>
            <a:noFill/>
          </a:ln>
        </p:spPr>
        <p:txBody>
          <a:bodyPr anchorCtr="0" anchor="t" bIns="91425" lIns="91425" spcFirstLastPara="1" rIns="91425" wrap="square" tIns="91425">
            <a:noAutofit/>
          </a:bodyPr>
          <a:lstStyle>
            <a:lvl1pPr lvl="0" algn="r">
              <a:lnSpc>
                <a:spcPct val="100000"/>
              </a:lnSpc>
              <a:spcBef>
                <a:spcPts val="0"/>
              </a:spcBef>
              <a:spcAft>
                <a:spcPts val="0"/>
              </a:spcAft>
              <a:buSzPts val="1600"/>
              <a:buNone/>
              <a:defRPr sz="1800">
                <a:solidFill>
                  <a:schemeClr val="lt1"/>
                </a:solidFill>
              </a:defRPr>
            </a:lvl1pPr>
            <a:lvl2pPr lvl="1" algn="l">
              <a:lnSpc>
                <a:spcPct val="100000"/>
              </a:lnSpc>
              <a:spcBef>
                <a:spcPts val="1600"/>
              </a:spcBef>
              <a:spcAft>
                <a:spcPts val="0"/>
              </a:spcAft>
              <a:buSzPts val="1600"/>
              <a:buNone/>
              <a:defRPr/>
            </a:lvl2pPr>
            <a:lvl3pPr lvl="2" algn="l">
              <a:lnSpc>
                <a:spcPct val="100000"/>
              </a:lnSpc>
              <a:spcBef>
                <a:spcPts val="1600"/>
              </a:spcBef>
              <a:spcAft>
                <a:spcPts val="0"/>
              </a:spcAft>
              <a:buSzPts val="1600"/>
              <a:buNone/>
              <a:defRPr/>
            </a:lvl3pPr>
            <a:lvl4pPr lvl="3" algn="l">
              <a:lnSpc>
                <a:spcPct val="100000"/>
              </a:lnSpc>
              <a:spcBef>
                <a:spcPts val="1600"/>
              </a:spcBef>
              <a:spcAft>
                <a:spcPts val="0"/>
              </a:spcAft>
              <a:buSzPts val="1600"/>
              <a:buNone/>
              <a:defRPr/>
            </a:lvl4pPr>
            <a:lvl5pPr lvl="4" algn="l">
              <a:lnSpc>
                <a:spcPct val="100000"/>
              </a:lnSpc>
              <a:spcBef>
                <a:spcPts val="1600"/>
              </a:spcBef>
              <a:spcAft>
                <a:spcPts val="0"/>
              </a:spcAft>
              <a:buSzPts val="1600"/>
              <a:buNone/>
              <a:defRPr/>
            </a:lvl5pPr>
            <a:lvl6pPr lvl="5" algn="l">
              <a:lnSpc>
                <a:spcPct val="100000"/>
              </a:lnSpc>
              <a:spcBef>
                <a:spcPts val="1600"/>
              </a:spcBef>
              <a:spcAft>
                <a:spcPts val="0"/>
              </a:spcAft>
              <a:buSzPts val="1600"/>
              <a:buNone/>
              <a:defRPr/>
            </a:lvl6pPr>
            <a:lvl7pPr lvl="6" algn="l">
              <a:lnSpc>
                <a:spcPct val="100000"/>
              </a:lnSpc>
              <a:spcBef>
                <a:spcPts val="1600"/>
              </a:spcBef>
              <a:spcAft>
                <a:spcPts val="0"/>
              </a:spcAft>
              <a:buSzPts val="1600"/>
              <a:buNone/>
              <a:defRPr/>
            </a:lvl7pPr>
            <a:lvl8pPr lvl="7" algn="l">
              <a:lnSpc>
                <a:spcPct val="100000"/>
              </a:lnSpc>
              <a:spcBef>
                <a:spcPts val="1600"/>
              </a:spcBef>
              <a:spcAft>
                <a:spcPts val="0"/>
              </a:spcAft>
              <a:buSzPts val="1600"/>
              <a:buNone/>
              <a:defRPr/>
            </a:lvl8pPr>
            <a:lvl9pPr lvl="8" algn="l">
              <a:lnSpc>
                <a:spcPct val="100000"/>
              </a:lnSpc>
              <a:spcBef>
                <a:spcPts val="1600"/>
              </a:spcBef>
              <a:spcAft>
                <a:spcPts val="1600"/>
              </a:spcAft>
              <a:buSzPts val="1600"/>
              <a:buNone/>
              <a:defRPr/>
            </a:lvl9pPr>
          </a:lstStyle>
          <a:p/>
        </p:txBody>
      </p:sp>
      <p:sp>
        <p:nvSpPr>
          <p:cNvPr id="200" name="Google Shape;200;p37"/>
          <p:cNvSpPr/>
          <p:nvPr/>
        </p:nvSpPr>
        <p:spPr>
          <a:xfrm>
            <a:off x="247350" y="2913714"/>
            <a:ext cx="64875" cy="64913"/>
          </a:xfrm>
          <a:custGeom>
            <a:rect b="b" l="l" r="r" t="t"/>
            <a:pathLst>
              <a:path extrusionOk="0" h="2676" w="2675">
                <a:moveTo>
                  <a:pt x="0" y="1"/>
                </a:moveTo>
                <a:lnTo>
                  <a:pt x="0" y="2676"/>
                </a:lnTo>
                <a:lnTo>
                  <a:pt x="2675" y="2676"/>
                </a:lnTo>
                <a:lnTo>
                  <a:pt x="2675" y="1"/>
                </a:lnTo>
                <a:close/>
              </a:path>
            </a:pathLst>
          </a:custGeom>
          <a:solidFill>
            <a:srgbClr val="58BE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 name="Google Shape;201;p37"/>
          <p:cNvSpPr/>
          <p:nvPr/>
        </p:nvSpPr>
        <p:spPr>
          <a:xfrm>
            <a:off x="247350" y="2752257"/>
            <a:ext cx="64875" cy="64889"/>
          </a:xfrm>
          <a:custGeom>
            <a:rect b="b" l="l" r="r" t="t"/>
            <a:pathLst>
              <a:path extrusionOk="0" h="2675" w="2675">
                <a:moveTo>
                  <a:pt x="0" y="0"/>
                </a:moveTo>
                <a:lnTo>
                  <a:pt x="0" y="2675"/>
                </a:lnTo>
                <a:lnTo>
                  <a:pt x="2675" y="2675"/>
                </a:lnTo>
                <a:lnTo>
                  <a:pt x="2675" y="0"/>
                </a:lnTo>
                <a:close/>
              </a:path>
            </a:pathLst>
          </a:custGeom>
          <a:solidFill>
            <a:srgbClr val="58BE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 name="Google Shape;202;p37"/>
          <p:cNvSpPr/>
          <p:nvPr/>
        </p:nvSpPr>
        <p:spPr>
          <a:xfrm>
            <a:off x="247350" y="2590777"/>
            <a:ext cx="64875" cy="64161"/>
          </a:xfrm>
          <a:custGeom>
            <a:rect b="b" l="l" r="r" t="t"/>
            <a:pathLst>
              <a:path extrusionOk="0" h="2645" w="2675">
                <a:moveTo>
                  <a:pt x="0" y="0"/>
                </a:moveTo>
                <a:lnTo>
                  <a:pt x="0" y="2645"/>
                </a:lnTo>
                <a:lnTo>
                  <a:pt x="2675" y="2645"/>
                </a:lnTo>
                <a:lnTo>
                  <a:pt x="2675" y="0"/>
                </a:lnTo>
                <a:close/>
              </a:path>
            </a:pathLst>
          </a:custGeom>
          <a:solidFill>
            <a:srgbClr val="58BE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3" name="Google Shape;203;p37"/>
          <p:cNvSpPr/>
          <p:nvPr/>
        </p:nvSpPr>
        <p:spPr>
          <a:xfrm>
            <a:off x="247339" y="3114855"/>
            <a:ext cx="1611574" cy="1722263"/>
          </a:xfrm>
          <a:custGeom>
            <a:rect b="b" l="l" r="r" t="t"/>
            <a:pathLst>
              <a:path extrusionOk="0" h="61460" w="57510">
                <a:moveTo>
                  <a:pt x="1" y="0"/>
                </a:moveTo>
                <a:lnTo>
                  <a:pt x="1" y="61460"/>
                </a:lnTo>
                <a:lnTo>
                  <a:pt x="57510" y="61460"/>
                </a:lnTo>
                <a:lnTo>
                  <a:pt x="57510" y="59545"/>
                </a:lnTo>
                <a:lnTo>
                  <a:pt x="2281" y="59545"/>
                </a:lnTo>
                <a:lnTo>
                  <a:pt x="2281"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1_1">
    <p:spTree>
      <p:nvGrpSpPr>
        <p:cNvPr id="204" name="Shape 204"/>
        <p:cNvGrpSpPr/>
        <p:nvPr/>
      </p:nvGrpSpPr>
      <p:grpSpPr>
        <a:xfrm>
          <a:off x="0" y="0"/>
          <a:ext cx="0" cy="0"/>
          <a:chOff x="0" y="0"/>
          <a:chExt cx="0" cy="0"/>
        </a:xfrm>
      </p:grpSpPr>
      <p:sp>
        <p:nvSpPr>
          <p:cNvPr id="205" name="Google Shape;205;p38"/>
          <p:cNvSpPr/>
          <p:nvPr/>
        </p:nvSpPr>
        <p:spPr>
          <a:xfrm>
            <a:off x="-585895" y="3449707"/>
            <a:ext cx="890242" cy="828097"/>
          </a:xfrm>
          <a:custGeom>
            <a:rect b="b" l="l" r="r" t="t"/>
            <a:pathLst>
              <a:path extrusionOk="0" h="23892" w="25685">
                <a:moveTo>
                  <a:pt x="23892" y="0"/>
                </a:moveTo>
                <a:lnTo>
                  <a:pt x="1" y="23891"/>
                </a:lnTo>
                <a:lnTo>
                  <a:pt x="1764" y="23891"/>
                </a:lnTo>
                <a:lnTo>
                  <a:pt x="25685" y="0"/>
                </a:lnTo>
                <a:close/>
              </a:path>
            </a:pathLst>
          </a:custGeom>
          <a:solidFill>
            <a:srgbClr val="FFD96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 name="Google Shape;206;p38"/>
          <p:cNvSpPr/>
          <p:nvPr/>
        </p:nvSpPr>
        <p:spPr>
          <a:xfrm>
            <a:off x="-746015" y="3106337"/>
            <a:ext cx="1050371" cy="988226"/>
          </a:xfrm>
          <a:custGeom>
            <a:rect b="b" l="l" r="r" t="t"/>
            <a:pathLst>
              <a:path extrusionOk="0" h="28512" w="30305">
                <a:moveTo>
                  <a:pt x="28511" y="1"/>
                </a:moveTo>
                <a:lnTo>
                  <a:pt x="0" y="28512"/>
                </a:lnTo>
                <a:lnTo>
                  <a:pt x="1793" y="28512"/>
                </a:lnTo>
                <a:lnTo>
                  <a:pt x="30305"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 name="Google Shape;207;p38"/>
          <p:cNvSpPr/>
          <p:nvPr/>
        </p:nvSpPr>
        <p:spPr>
          <a:xfrm>
            <a:off x="-50221" y="3525892"/>
            <a:ext cx="611056" cy="610016"/>
          </a:xfrm>
          <a:custGeom>
            <a:rect b="b" l="l" r="r" t="t"/>
            <a:pathLst>
              <a:path extrusionOk="0" h="17600" w="17630">
                <a:moveTo>
                  <a:pt x="15836" y="1"/>
                </a:moveTo>
                <a:lnTo>
                  <a:pt x="0" y="15837"/>
                </a:lnTo>
                <a:lnTo>
                  <a:pt x="0" y="17600"/>
                </a:lnTo>
                <a:lnTo>
                  <a:pt x="17630" y="1"/>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 name="Google Shape;208;p38"/>
          <p:cNvSpPr txBox="1"/>
          <p:nvPr>
            <p:ph type="title"/>
          </p:nvPr>
        </p:nvSpPr>
        <p:spPr>
          <a:xfrm>
            <a:off x="713225" y="539500"/>
            <a:ext cx="7717800" cy="13137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3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09" name="Google Shape;209;p38"/>
          <p:cNvSpPr txBox="1"/>
          <p:nvPr>
            <p:ph idx="1" type="body"/>
          </p:nvPr>
        </p:nvSpPr>
        <p:spPr>
          <a:xfrm>
            <a:off x="1538925" y="2137100"/>
            <a:ext cx="2726700" cy="733500"/>
          </a:xfrm>
          <a:prstGeom prst="rect">
            <a:avLst/>
          </a:prstGeom>
          <a:noFill/>
          <a:ln>
            <a:noFill/>
          </a:ln>
        </p:spPr>
        <p:txBody>
          <a:bodyPr anchorCtr="0" anchor="t" bIns="91425" lIns="91425" spcFirstLastPara="1" rIns="91425" wrap="square" tIns="91425">
            <a:noAutofit/>
          </a:bodyPr>
          <a:lstStyle>
            <a:lvl1pPr indent="-330200" lvl="0" marL="457200" algn="l">
              <a:lnSpc>
                <a:spcPct val="100000"/>
              </a:lnSpc>
              <a:spcBef>
                <a:spcPts val="0"/>
              </a:spcBef>
              <a:spcAft>
                <a:spcPts val="0"/>
              </a:spcAft>
              <a:buSzPts val="1600"/>
              <a:buChar char="●"/>
              <a:defRPr/>
            </a:lvl1pPr>
            <a:lvl2pPr indent="-330200" lvl="1" marL="914400" algn="l">
              <a:lnSpc>
                <a:spcPct val="100000"/>
              </a:lnSpc>
              <a:spcBef>
                <a:spcPts val="1600"/>
              </a:spcBef>
              <a:spcAft>
                <a:spcPts val="0"/>
              </a:spcAft>
              <a:buSzPts val="1600"/>
              <a:buChar char="○"/>
              <a:defRPr/>
            </a:lvl2pPr>
            <a:lvl3pPr indent="-330200" lvl="2" marL="1371600" algn="l">
              <a:lnSpc>
                <a:spcPct val="100000"/>
              </a:lnSpc>
              <a:spcBef>
                <a:spcPts val="1600"/>
              </a:spcBef>
              <a:spcAft>
                <a:spcPts val="0"/>
              </a:spcAft>
              <a:buSzPts val="1600"/>
              <a:buChar char="■"/>
              <a:defRPr/>
            </a:lvl3pPr>
            <a:lvl4pPr indent="-330200" lvl="3" marL="1828800" algn="l">
              <a:lnSpc>
                <a:spcPct val="100000"/>
              </a:lnSpc>
              <a:spcBef>
                <a:spcPts val="1600"/>
              </a:spcBef>
              <a:spcAft>
                <a:spcPts val="0"/>
              </a:spcAft>
              <a:buSzPts val="1600"/>
              <a:buChar char="●"/>
              <a:defRPr/>
            </a:lvl4pPr>
            <a:lvl5pPr indent="-330200" lvl="4" marL="2286000" algn="l">
              <a:lnSpc>
                <a:spcPct val="100000"/>
              </a:lnSpc>
              <a:spcBef>
                <a:spcPts val="1600"/>
              </a:spcBef>
              <a:spcAft>
                <a:spcPts val="0"/>
              </a:spcAft>
              <a:buSzPts val="1600"/>
              <a:buChar char="○"/>
              <a:defRPr/>
            </a:lvl5pPr>
            <a:lvl6pPr indent="-330200" lvl="5" marL="2743200" algn="l">
              <a:lnSpc>
                <a:spcPct val="100000"/>
              </a:lnSpc>
              <a:spcBef>
                <a:spcPts val="1600"/>
              </a:spcBef>
              <a:spcAft>
                <a:spcPts val="0"/>
              </a:spcAft>
              <a:buSzPts val="1600"/>
              <a:buChar char="■"/>
              <a:defRPr/>
            </a:lvl6pPr>
            <a:lvl7pPr indent="-330200" lvl="6" marL="3200400" algn="l">
              <a:lnSpc>
                <a:spcPct val="100000"/>
              </a:lnSpc>
              <a:spcBef>
                <a:spcPts val="1600"/>
              </a:spcBef>
              <a:spcAft>
                <a:spcPts val="0"/>
              </a:spcAft>
              <a:buSzPts val="1600"/>
              <a:buChar char="●"/>
              <a:defRPr/>
            </a:lvl7pPr>
            <a:lvl8pPr indent="-330200" lvl="7" marL="3657600" algn="l">
              <a:lnSpc>
                <a:spcPct val="100000"/>
              </a:lnSpc>
              <a:spcBef>
                <a:spcPts val="1600"/>
              </a:spcBef>
              <a:spcAft>
                <a:spcPts val="0"/>
              </a:spcAft>
              <a:buSzPts val="1600"/>
              <a:buChar char="○"/>
              <a:defRPr/>
            </a:lvl8pPr>
            <a:lvl9pPr indent="-330200" lvl="8" marL="4114800" algn="l">
              <a:lnSpc>
                <a:spcPct val="100000"/>
              </a:lnSpc>
              <a:spcBef>
                <a:spcPts val="1600"/>
              </a:spcBef>
              <a:spcAft>
                <a:spcPts val="1600"/>
              </a:spcAft>
              <a:buSzPts val="1600"/>
              <a:buChar char="■"/>
              <a:defRPr/>
            </a:lvl9pPr>
          </a:lstStyle>
          <a:p/>
        </p:txBody>
      </p:sp>
      <p:sp>
        <p:nvSpPr>
          <p:cNvPr id="210" name="Google Shape;210;p38"/>
          <p:cNvSpPr txBox="1"/>
          <p:nvPr>
            <p:ph idx="2" type="title"/>
          </p:nvPr>
        </p:nvSpPr>
        <p:spPr>
          <a:xfrm>
            <a:off x="1538925" y="1644125"/>
            <a:ext cx="2726700" cy="6099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accent1"/>
              </a:buClr>
              <a:buSzPts val="2600"/>
              <a:buNone/>
              <a:defRPr sz="2600">
                <a:solidFill>
                  <a:schemeClr val="lt2"/>
                </a:solidFill>
              </a:defRPr>
            </a:lvl1pPr>
            <a:lvl2pPr lvl="1" algn="l">
              <a:lnSpc>
                <a:spcPct val="100000"/>
              </a:lnSpc>
              <a:spcBef>
                <a:spcPts val="0"/>
              </a:spcBef>
              <a:spcAft>
                <a:spcPts val="0"/>
              </a:spcAft>
              <a:buSzPts val="2800"/>
              <a:buFont typeface="Bebas Neue"/>
              <a:buNone/>
              <a:defRPr>
                <a:latin typeface="Bebas Neue"/>
                <a:ea typeface="Bebas Neue"/>
                <a:cs typeface="Bebas Neue"/>
                <a:sym typeface="Bebas Neue"/>
              </a:defRPr>
            </a:lvl2pPr>
            <a:lvl3pPr lvl="2" algn="l">
              <a:lnSpc>
                <a:spcPct val="100000"/>
              </a:lnSpc>
              <a:spcBef>
                <a:spcPts val="0"/>
              </a:spcBef>
              <a:spcAft>
                <a:spcPts val="0"/>
              </a:spcAft>
              <a:buSzPts val="2800"/>
              <a:buFont typeface="Bebas Neue"/>
              <a:buNone/>
              <a:defRPr>
                <a:latin typeface="Bebas Neue"/>
                <a:ea typeface="Bebas Neue"/>
                <a:cs typeface="Bebas Neue"/>
                <a:sym typeface="Bebas Neue"/>
              </a:defRPr>
            </a:lvl3pPr>
            <a:lvl4pPr lvl="3" algn="l">
              <a:lnSpc>
                <a:spcPct val="100000"/>
              </a:lnSpc>
              <a:spcBef>
                <a:spcPts val="0"/>
              </a:spcBef>
              <a:spcAft>
                <a:spcPts val="0"/>
              </a:spcAft>
              <a:buSzPts val="2800"/>
              <a:buFont typeface="Bebas Neue"/>
              <a:buNone/>
              <a:defRPr>
                <a:latin typeface="Bebas Neue"/>
                <a:ea typeface="Bebas Neue"/>
                <a:cs typeface="Bebas Neue"/>
                <a:sym typeface="Bebas Neue"/>
              </a:defRPr>
            </a:lvl4pPr>
            <a:lvl5pPr lvl="4" algn="l">
              <a:lnSpc>
                <a:spcPct val="100000"/>
              </a:lnSpc>
              <a:spcBef>
                <a:spcPts val="0"/>
              </a:spcBef>
              <a:spcAft>
                <a:spcPts val="0"/>
              </a:spcAft>
              <a:buSzPts val="2800"/>
              <a:buFont typeface="Bebas Neue"/>
              <a:buNone/>
              <a:defRPr>
                <a:latin typeface="Bebas Neue"/>
                <a:ea typeface="Bebas Neue"/>
                <a:cs typeface="Bebas Neue"/>
                <a:sym typeface="Bebas Neue"/>
              </a:defRPr>
            </a:lvl5pPr>
            <a:lvl6pPr lvl="5" algn="l">
              <a:lnSpc>
                <a:spcPct val="100000"/>
              </a:lnSpc>
              <a:spcBef>
                <a:spcPts val="0"/>
              </a:spcBef>
              <a:spcAft>
                <a:spcPts val="0"/>
              </a:spcAft>
              <a:buSzPts val="2800"/>
              <a:buFont typeface="Bebas Neue"/>
              <a:buNone/>
              <a:defRPr>
                <a:latin typeface="Bebas Neue"/>
                <a:ea typeface="Bebas Neue"/>
                <a:cs typeface="Bebas Neue"/>
                <a:sym typeface="Bebas Neue"/>
              </a:defRPr>
            </a:lvl6pPr>
            <a:lvl7pPr lvl="6" algn="l">
              <a:lnSpc>
                <a:spcPct val="100000"/>
              </a:lnSpc>
              <a:spcBef>
                <a:spcPts val="0"/>
              </a:spcBef>
              <a:spcAft>
                <a:spcPts val="0"/>
              </a:spcAft>
              <a:buSzPts val="2800"/>
              <a:buFont typeface="Bebas Neue"/>
              <a:buNone/>
              <a:defRPr>
                <a:latin typeface="Bebas Neue"/>
                <a:ea typeface="Bebas Neue"/>
                <a:cs typeface="Bebas Neue"/>
                <a:sym typeface="Bebas Neue"/>
              </a:defRPr>
            </a:lvl7pPr>
            <a:lvl8pPr lvl="7" algn="l">
              <a:lnSpc>
                <a:spcPct val="100000"/>
              </a:lnSpc>
              <a:spcBef>
                <a:spcPts val="0"/>
              </a:spcBef>
              <a:spcAft>
                <a:spcPts val="0"/>
              </a:spcAft>
              <a:buSzPts val="2800"/>
              <a:buFont typeface="Bebas Neue"/>
              <a:buNone/>
              <a:defRPr>
                <a:latin typeface="Bebas Neue"/>
                <a:ea typeface="Bebas Neue"/>
                <a:cs typeface="Bebas Neue"/>
                <a:sym typeface="Bebas Neue"/>
              </a:defRPr>
            </a:lvl8pPr>
            <a:lvl9pPr lvl="8" algn="l">
              <a:lnSpc>
                <a:spcPct val="100000"/>
              </a:lnSpc>
              <a:spcBef>
                <a:spcPts val="0"/>
              </a:spcBef>
              <a:spcAft>
                <a:spcPts val="0"/>
              </a:spcAft>
              <a:buSzPts val="2800"/>
              <a:buFont typeface="Bebas Neue"/>
              <a:buNone/>
              <a:defRPr>
                <a:latin typeface="Bebas Neue"/>
                <a:ea typeface="Bebas Neue"/>
                <a:cs typeface="Bebas Neue"/>
                <a:sym typeface="Bebas Neue"/>
              </a:defRPr>
            </a:lvl9pPr>
          </a:lstStyle>
          <a:p/>
        </p:txBody>
      </p:sp>
      <p:sp>
        <p:nvSpPr>
          <p:cNvPr id="211" name="Google Shape;211;p38"/>
          <p:cNvSpPr/>
          <p:nvPr/>
        </p:nvSpPr>
        <p:spPr>
          <a:xfrm>
            <a:off x="8481322" y="656187"/>
            <a:ext cx="1050371" cy="988226"/>
          </a:xfrm>
          <a:custGeom>
            <a:rect b="b" l="l" r="r" t="t"/>
            <a:pathLst>
              <a:path extrusionOk="0" h="28512" w="30305">
                <a:moveTo>
                  <a:pt x="28511" y="1"/>
                </a:moveTo>
                <a:lnTo>
                  <a:pt x="0" y="28512"/>
                </a:lnTo>
                <a:lnTo>
                  <a:pt x="1793" y="28512"/>
                </a:lnTo>
                <a:lnTo>
                  <a:pt x="30305"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 name="Google Shape;212;p38"/>
          <p:cNvSpPr/>
          <p:nvPr/>
        </p:nvSpPr>
        <p:spPr>
          <a:xfrm>
            <a:off x="8853379" y="979704"/>
            <a:ext cx="611056" cy="610016"/>
          </a:xfrm>
          <a:custGeom>
            <a:rect b="b" l="l" r="r" t="t"/>
            <a:pathLst>
              <a:path extrusionOk="0" h="17600" w="17630">
                <a:moveTo>
                  <a:pt x="15836" y="1"/>
                </a:moveTo>
                <a:lnTo>
                  <a:pt x="0" y="15837"/>
                </a:lnTo>
                <a:lnTo>
                  <a:pt x="0" y="17600"/>
                </a:lnTo>
                <a:lnTo>
                  <a:pt x="17630"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3" name="Google Shape;213;p38"/>
          <p:cNvSpPr txBox="1"/>
          <p:nvPr>
            <p:ph idx="3" type="body"/>
          </p:nvPr>
        </p:nvSpPr>
        <p:spPr>
          <a:xfrm>
            <a:off x="1538925" y="3584900"/>
            <a:ext cx="2726700" cy="696900"/>
          </a:xfrm>
          <a:prstGeom prst="rect">
            <a:avLst/>
          </a:prstGeom>
          <a:noFill/>
          <a:ln>
            <a:noFill/>
          </a:ln>
        </p:spPr>
        <p:txBody>
          <a:bodyPr anchorCtr="0" anchor="t" bIns="91425" lIns="91425" spcFirstLastPara="1" rIns="91425" wrap="square" tIns="91425">
            <a:noAutofit/>
          </a:bodyPr>
          <a:lstStyle>
            <a:lvl1pPr indent="-330200" lvl="0" marL="457200" algn="l">
              <a:lnSpc>
                <a:spcPct val="100000"/>
              </a:lnSpc>
              <a:spcBef>
                <a:spcPts val="0"/>
              </a:spcBef>
              <a:spcAft>
                <a:spcPts val="0"/>
              </a:spcAft>
              <a:buSzPts val="1600"/>
              <a:buChar char="●"/>
              <a:defRPr/>
            </a:lvl1pPr>
            <a:lvl2pPr indent="-330200" lvl="1" marL="914400" algn="l">
              <a:lnSpc>
                <a:spcPct val="100000"/>
              </a:lnSpc>
              <a:spcBef>
                <a:spcPts val="0"/>
              </a:spcBef>
              <a:spcAft>
                <a:spcPts val="0"/>
              </a:spcAft>
              <a:buSzPts val="1600"/>
              <a:buChar char="○"/>
              <a:defRPr/>
            </a:lvl2pPr>
            <a:lvl3pPr indent="-330200" lvl="2" marL="1371600" algn="l">
              <a:lnSpc>
                <a:spcPct val="100000"/>
              </a:lnSpc>
              <a:spcBef>
                <a:spcPts val="1600"/>
              </a:spcBef>
              <a:spcAft>
                <a:spcPts val="0"/>
              </a:spcAft>
              <a:buSzPts val="1600"/>
              <a:buChar char="■"/>
              <a:defRPr/>
            </a:lvl3pPr>
            <a:lvl4pPr indent="-330200" lvl="3" marL="1828800" algn="l">
              <a:lnSpc>
                <a:spcPct val="100000"/>
              </a:lnSpc>
              <a:spcBef>
                <a:spcPts val="1600"/>
              </a:spcBef>
              <a:spcAft>
                <a:spcPts val="0"/>
              </a:spcAft>
              <a:buSzPts val="1600"/>
              <a:buChar char="●"/>
              <a:defRPr/>
            </a:lvl4pPr>
            <a:lvl5pPr indent="-330200" lvl="4" marL="2286000" algn="l">
              <a:lnSpc>
                <a:spcPct val="100000"/>
              </a:lnSpc>
              <a:spcBef>
                <a:spcPts val="1600"/>
              </a:spcBef>
              <a:spcAft>
                <a:spcPts val="0"/>
              </a:spcAft>
              <a:buSzPts val="1600"/>
              <a:buChar char="○"/>
              <a:defRPr/>
            </a:lvl5pPr>
            <a:lvl6pPr indent="-330200" lvl="5" marL="2743200" algn="l">
              <a:lnSpc>
                <a:spcPct val="100000"/>
              </a:lnSpc>
              <a:spcBef>
                <a:spcPts val="1600"/>
              </a:spcBef>
              <a:spcAft>
                <a:spcPts val="0"/>
              </a:spcAft>
              <a:buSzPts val="1600"/>
              <a:buChar char="■"/>
              <a:defRPr/>
            </a:lvl6pPr>
            <a:lvl7pPr indent="-330200" lvl="6" marL="3200400" algn="l">
              <a:lnSpc>
                <a:spcPct val="100000"/>
              </a:lnSpc>
              <a:spcBef>
                <a:spcPts val="1600"/>
              </a:spcBef>
              <a:spcAft>
                <a:spcPts val="0"/>
              </a:spcAft>
              <a:buSzPts val="1600"/>
              <a:buChar char="●"/>
              <a:defRPr/>
            </a:lvl7pPr>
            <a:lvl8pPr indent="-330200" lvl="7" marL="3657600" algn="l">
              <a:lnSpc>
                <a:spcPct val="100000"/>
              </a:lnSpc>
              <a:spcBef>
                <a:spcPts val="1600"/>
              </a:spcBef>
              <a:spcAft>
                <a:spcPts val="0"/>
              </a:spcAft>
              <a:buSzPts val="1600"/>
              <a:buChar char="○"/>
              <a:defRPr/>
            </a:lvl8pPr>
            <a:lvl9pPr indent="-330200" lvl="8" marL="4114800" algn="l">
              <a:lnSpc>
                <a:spcPct val="100000"/>
              </a:lnSpc>
              <a:spcBef>
                <a:spcPts val="1600"/>
              </a:spcBef>
              <a:spcAft>
                <a:spcPts val="1600"/>
              </a:spcAft>
              <a:buSzPts val="1600"/>
              <a:buChar char="■"/>
              <a:defRPr/>
            </a:lvl9pPr>
          </a:lstStyle>
          <a:p/>
        </p:txBody>
      </p:sp>
      <p:sp>
        <p:nvSpPr>
          <p:cNvPr id="214" name="Google Shape;214;p38"/>
          <p:cNvSpPr txBox="1"/>
          <p:nvPr>
            <p:ph idx="4" type="title"/>
          </p:nvPr>
        </p:nvSpPr>
        <p:spPr>
          <a:xfrm>
            <a:off x="1538925" y="3091925"/>
            <a:ext cx="2726700" cy="6099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accent1"/>
              </a:buClr>
              <a:buSzPts val="2600"/>
              <a:buNone/>
              <a:defRPr sz="2600">
                <a:solidFill>
                  <a:schemeClr val="lt2"/>
                </a:solidFill>
              </a:defRPr>
            </a:lvl1pPr>
            <a:lvl2pPr lvl="1" algn="l">
              <a:lnSpc>
                <a:spcPct val="100000"/>
              </a:lnSpc>
              <a:spcBef>
                <a:spcPts val="0"/>
              </a:spcBef>
              <a:spcAft>
                <a:spcPts val="0"/>
              </a:spcAft>
              <a:buSzPts val="2800"/>
              <a:buFont typeface="Bebas Neue"/>
              <a:buNone/>
              <a:defRPr>
                <a:latin typeface="Bebas Neue"/>
                <a:ea typeface="Bebas Neue"/>
                <a:cs typeface="Bebas Neue"/>
                <a:sym typeface="Bebas Neue"/>
              </a:defRPr>
            </a:lvl2pPr>
            <a:lvl3pPr lvl="2" algn="l">
              <a:lnSpc>
                <a:spcPct val="100000"/>
              </a:lnSpc>
              <a:spcBef>
                <a:spcPts val="0"/>
              </a:spcBef>
              <a:spcAft>
                <a:spcPts val="0"/>
              </a:spcAft>
              <a:buSzPts val="2800"/>
              <a:buFont typeface="Bebas Neue"/>
              <a:buNone/>
              <a:defRPr>
                <a:latin typeface="Bebas Neue"/>
                <a:ea typeface="Bebas Neue"/>
                <a:cs typeface="Bebas Neue"/>
                <a:sym typeface="Bebas Neue"/>
              </a:defRPr>
            </a:lvl3pPr>
            <a:lvl4pPr lvl="3" algn="l">
              <a:lnSpc>
                <a:spcPct val="100000"/>
              </a:lnSpc>
              <a:spcBef>
                <a:spcPts val="0"/>
              </a:spcBef>
              <a:spcAft>
                <a:spcPts val="0"/>
              </a:spcAft>
              <a:buSzPts val="2800"/>
              <a:buFont typeface="Bebas Neue"/>
              <a:buNone/>
              <a:defRPr>
                <a:latin typeface="Bebas Neue"/>
                <a:ea typeface="Bebas Neue"/>
                <a:cs typeface="Bebas Neue"/>
                <a:sym typeface="Bebas Neue"/>
              </a:defRPr>
            </a:lvl4pPr>
            <a:lvl5pPr lvl="4" algn="l">
              <a:lnSpc>
                <a:spcPct val="100000"/>
              </a:lnSpc>
              <a:spcBef>
                <a:spcPts val="0"/>
              </a:spcBef>
              <a:spcAft>
                <a:spcPts val="0"/>
              </a:spcAft>
              <a:buSzPts val="2800"/>
              <a:buFont typeface="Bebas Neue"/>
              <a:buNone/>
              <a:defRPr>
                <a:latin typeface="Bebas Neue"/>
                <a:ea typeface="Bebas Neue"/>
                <a:cs typeface="Bebas Neue"/>
                <a:sym typeface="Bebas Neue"/>
              </a:defRPr>
            </a:lvl5pPr>
            <a:lvl6pPr lvl="5" algn="l">
              <a:lnSpc>
                <a:spcPct val="100000"/>
              </a:lnSpc>
              <a:spcBef>
                <a:spcPts val="0"/>
              </a:spcBef>
              <a:spcAft>
                <a:spcPts val="0"/>
              </a:spcAft>
              <a:buSzPts val="2800"/>
              <a:buFont typeface="Bebas Neue"/>
              <a:buNone/>
              <a:defRPr>
                <a:latin typeface="Bebas Neue"/>
                <a:ea typeface="Bebas Neue"/>
                <a:cs typeface="Bebas Neue"/>
                <a:sym typeface="Bebas Neue"/>
              </a:defRPr>
            </a:lvl6pPr>
            <a:lvl7pPr lvl="6" algn="l">
              <a:lnSpc>
                <a:spcPct val="100000"/>
              </a:lnSpc>
              <a:spcBef>
                <a:spcPts val="0"/>
              </a:spcBef>
              <a:spcAft>
                <a:spcPts val="0"/>
              </a:spcAft>
              <a:buSzPts val="2800"/>
              <a:buFont typeface="Bebas Neue"/>
              <a:buNone/>
              <a:defRPr>
                <a:latin typeface="Bebas Neue"/>
                <a:ea typeface="Bebas Neue"/>
                <a:cs typeface="Bebas Neue"/>
                <a:sym typeface="Bebas Neue"/>
              </a:defRPr>
            </a:lvl7pPr>
            <a:lvl8pPr lvl="7" algn="l">
              <a:lnSpc>
                <a:spcPct val="100000"/>
              </a:lnSpc>
              <a:spcBef>
                <a:spcPts val="0"/>
              </a:spcBef>
              <a:spcAft>
                <a:spcPts val="0"/>
              </a:spcAft>
              <a:buSzPts val="2800"/>
              <a:buFont typeface="Bebas Neue"/>
              <a:buNone/>
              <a:defRPr>
                <a:latin typeface="Bebas Neue"/>
                <a:ea typeface="Bebas Neue"/>
                <a:cs typeface="Bebas Neue"/>
                <a:sym typeface="Bebas Neue"/>
              </a:defRPr>
            </a:lvl8pPr>
            <a:lvl9pPr lvl="8" algn="l">
              <a:lnSpc>
                <a:spcPct val="100000"/>
              </a:lnSpc>
              <a:spcBef>
                <a:spcPts val="0"/>
              </a:spcBef>
              <a:spcAft>
                <a:spcPts val="0"/>
              </a:spcAft>
              <a:buSzPts val="2800"/>
              <a:buFont typeface="Bebas Neue"/>
              <a:buNone/>
              <a:defRPr>
                <a:latin typeface="Bebas Neue"/>
                <a:ea typeface="Bebas Neue"/>
                <a:cs typeface="Bebas Neue"/>
                <a:sym typeface="Bebas Neue"/>
              </a:defRPr>
            </a:lvl9pPr>
          </a:lstStyle>
          <a:p/>
        </p:txBody>
      </p:sp>
      <p:sp>
        <p:nvSpPr>
          <p:cNvPr id="215" name="Google Shape;215;p38"/>
          <p:cNvSpPr txBox="1"/>
          <p:nvPr>
            <p:ph idx="5" type="body"/>
          </p:nvPr>
        </p:nvSpPr>
        <p:spPr>
          <a:xfrm>
            <a:off x="5577525" y="2137100"/>
            <a:ext cx="2726700" cy="733500"/>
          </a:xfrm>
          <a:prstGeom prst="rect">
            <a:avLst/>
          </a:prstGeom>
          <a:noFill/>
          <a:ln>
            <a:noFill/>
          </a:ln>
        </p:spPr>
        <p:txBody>
          <a:bodyPr anchorCtr="0" anchor="t" bIns="91425" lIns="91425" spcFirstLastPara="1" rIns="91425" wrap="square" tIns="91425">
            <a:noAutofit/>
          </a:bodyPr>
          <a:lstStyle>
            <a:lvl1pPr indent="-330200" lvl="0" marL="457200" algn="l">
              <a:lnSpc>
                <a:spcPct val="100000"/>
              </a:lnSpc>
              <a:spcBef>
                <a:spcPts val="0"/>
              </a:spcBef>
              <a:spcAft>
                <a:spcPts val="0"/>
              </a:spcAft>
              <a:buSzPts val="1600"/>
              <a:buChar char="●"/>
              <a:defRPr/>
            </a:lvl1pPr>
            <a:lvl2pPr indent="-330200" lvl="1" marL="914400" algn="l">
              <a:lnSpc>
                <a:spcPct val="100000"/>
              </a:lnSpc>
              <a:spcBef>
                <a:spcPts val="1600"/>
              </a:spcBef>
              <a:spcAft>
                <a:spcPts val="0"/>
              </a:spcAft>
              <a:buSzPts val="1600"/>
              <a:buChar char="○"/>
              <a:defRPr/>
            </a:lvl2pPr>
            <a:lvl3pPr indent="-330200" lvl="2" marL="1371600" algn="l">
              <a:lnSpc>
                <a:spcPct val="100000"/>
              </a:lnSpc>
              <a:spcBef>
                <a:spcPts val="1600"/>
              </a:spcBef>
              <a:spcAft>
                <a:spcPts val="0"/>
              </a:spcAft>
              <a:buSzPts val="1600"/>
              <a:buChar char="■"/>
              <a:defRPr/>
            </a:lvl3pPr>
            <a:lvl4pPr indent="-330200" lvl="3" marL="1828800" algn="l">
              <a:lnSpc>
                <a:spcPct val="100000"/>
              </a:lnSpc>
              <a:spcBef>
                <a:spcPts val="1600"/>
              </a:spcBef>
              <a:spcAft>
                <a:spcPts val="0"/>
              </a:spcAft>
              <a:buSzPts val="1600"/>
              <a:buChar char="●"/>
              <a:defRPr/>
            </a:lvl4pPr>
            <a:lvl5pPr indent="-330200" lvl="4" marL="2286000" algn="l">
              <a:lnSpc>
                <a:spcPct val="100000"/>
              </a:lnSpc>
              <a:spcBef>
                <a:spcPts val="1600"/>
              </a:spcBef>
              <a:spcAft>
                <a:spcPts val="0"/>
              </a:spcAft>
              <a:buSzPts val="1600"/>
              <a:buChar char="○"/>
              <a:defRPr/>
            </a:lvl5pPr>
            <a:lvl6pPr indent="-330200" lvl="5" marL="2743200" algn="l">
              <a:lnSpc>
                <a:spcPct val="100000"/>
              </a:lnSpc>
              <a:spcBef>
                <a:spcPts val="1600"/>
              </a:spcBef>
              <a:spcAft>
                <a:spcPts val="0"/>
              </a:spcAft>
              <a:buSzPts val="1600"/>
              <a:buChar char="■"/>
              <a:defRPr/>
            </a:lvl6pPr>
            <a:lvl7pPr indent="-330200" lvl="6" marL="3200400" algn="l">
              <a:lnSpc>
                <a:spcPct val="100000"/>
              </a:lnSpc>
              <a:spcBef>
                <a:spcPts val="1600"/>
              </a:spcBef>
              <a:spcAft>
                <a:spcPts val="0"/>
              </a:spcAft>
              <a:buSzPts val="1600"/>
              <a:buChar char="●"/>
              <a:defRPr/>
            </a:lvl7pPr>
            <a:lvl8pPr indent="-330200" lvl="7" marL="3657600" algn="l">
              <a:lnSpc>
                <a:spcPct val="100000"/>
              </a:lnSpc>
              <a:spcBef>
                <a:spcPts val="1600"/>
              </a:spcBef>
              <a:spcAft>
                <a:spcPts val="0"/>
              </a:spcAft>
              <a:buSzPts val="1600"/>
              <a:buChar char="○"/>
              <a:defRPr/>
            </a:lvl8pPr>
            <a:lvl9pPr indent="-330200" lvl="8" marL="4114800" algn="l">
              <a:lnSpc>
                <a:spcPct val="100000"/>
              </a:lnSpc>
              <a:spcBef>
                <a:spcPts val="1600"/>
              </a:spcBef>
              <a:spcAft>
                <a:spcPts val="1600"/>
              </a:spcAft>
              <a:buSzPts val="1600"/>
              <a:buChar char="■"/>
              <a:defRPr/>
            </a:lvl9pPr>
          </a:lstStyle>
          <a:p/>
        </p:txBody>
      </p:sp>
      <p:sp>
        <p:nvSpPr>
          <p:cNvPr id="216" name="Google Shape;216;p38"/>
          <p:cNvSpPr txBox="1"/>
          <p:nvPr>
            <p:ph idx="6" type="title"/>
          </p:nvPr>
        </p:nvSpPr>
        <p:spPr>
          <a:xfrm>
            <a:off x="5577525" y="1644125"/>
            <a:ext cx="2726700" cy="6099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accent1"/>
              </a:buClr>
              <a:buSzPts val="2600"/>
              <a:buNone/>
              <a:defRPr sz="2600">
                <a:solidFill>
                  <a:schemeClr val="lt2"/>
                </a:solidFill>
              </a:defRPr>
            </a:lvl1pPr>
            <a:lvl2pPr lvl="1" algn="l">
              <a:lnSpc>
                <a:spcPct val="100000"/>
              </a:lnSpc>
              <a:spcBef>
                <a:spcPts val="0"/>
              </a:spcBef>
              <a:spcAft>
                <a:spcPts val="0"/>
              </a:spcAft>
              <a:buSzPts val="2800"/>
              <a:buFont typeface="Bebas Neue"/>
              <a:buNone/>
              <a:defRPr>
                <a:latin typeface="Bebas Neue"/>
                <a:ea typeface="Bebas Neue"/>
                <a:cs typeface="Bebas Neue"/>
                <a:sym typeface="Bebas Neue"/>
              </a:defRPr>
            </a:lvl2pPr>
            <a:lvl3pPr lvl="2" algn="l">
              <a:lnSpc>
                <a:spcPct val="100000"/>
              </a:lnSpc>
              <a:spcBef>
                <a:spcPts val="0"/>
              </a:spcBef>
              <a:spcAft>
                <a:spcPts val="0"/>
              </a:spcAft>
              <a:buSzPts val="2800"/>
              <a:buFont typeface="Bebas Neue"/>
              <a:buNone/>
              <a:defRPr>
                <a:latin typeface="Bebas Neue"/>
                <a:ea typeface="Bebas Neue"/>
                <a:cs typeface="Bebas Neue"/>
                <a:sym typeface="Bebas Neue"/>
              </a:defRPr>
            </a:lvl3pPr>
            <a:lvl4pPr lvl="3" algn="l">
              <a:lnSpc>
                <a:spcPct val="100000"/>
              </a:lnSpc>
              <a:spcBef>
                <a:spcPts val="0"/>
              </a:spcBef>
              <a:spcAft>
                <a:spcPts val="0"/>
              </a:spcAft>
              <a:buSzPts val="2800"/>
              <a:buFont typeface="Bebas Neue"/>
              <a:buNone/>
              <a:defRPr>
                <a:latin typeface="Bebas Neue"/>
                <a:ea typeface="Bebas Neue"/>
                <a:cs typeface="Bebas Neue"/>
                <a:sym typeface="Bebas Neue"/>
              </a:defRPr>
            </a:lvl4pPr>
            <a:lvl5pPr lvl="4" algn="l">
              <a:lnSpc>
                <a:spcPct val="100000"/>
              </a:lnSpc>
              <a:spcBef>
                <a:spcPts val="0"/>
              </a:spcBef>
              <a:spcAft>
                <a:spcPts val="0"/>
              </a:spcAft>
              <a:buSzPts val="2800"/>
              <a:buFont typeface="Bebas Neue"/>
              <a:buNone/>
              <a:defRPr>
                <a:latin typeface="Bebas Neue"/>
                <a:ea typeface="Bebas Neue"/>
                <a:cs typeface="Bebas Neue"/>
                <a:sym typeface="Bebas Neue"/>
              </a:defRPr>
            </a:lvl5pPr>
            <a:lvl6pPr lvl="5" algn="l">
              <a:lnSpc>
                <a:spcPct val="100000"/>
              </a:lnSpc>
              <a:spcBef>
                <a:spcPts val="0"/>
              </a:spcBef>
              <a:spcAft>
                <a:spcPts val="0"/>
              </a:spcAft>
              <a:buSzPts val="2800"/>
              <a:buFont typeface="Bebas Neue"/>
              <a:buNone/>
              <a:defRPr>
                <a:latin typeface="Bebas Neue"/>
                <a:ea typeface="Bebas Neue"/>
                <a:cs typeface="Bebas Neue"/>
                <a:sym typeface="Bebas Neue"/>
              </a:defRPr>
            </a:lvl6pPr>
            <a:lvl7pPr lvl="6" algn="l">
              <a:lnSpc>
                <a:spcPct val="100000"/>
              </a:lnSpc>
              <a:spcBef>
                <a:spcPts val="0"/>
              </a:spcBef>
              <a:spcAft>
                <a:spcPts val="0"/>
              </a:spcAft>
              <a:buSzPts val="2800"/>
              <a:buFont typeface="Bebas Neue"/>
              <a:buNone/>
              <a:defRPr>
                <a:latin typeface="Bebas Neue"/>
                <a:ea typeface="Bebas Neue"/>
                <a:cs typeface="Bebas Neue"/>
                <a:sym typeface="Bebas Neue"/>
              </a:defRPr>
            </a:lvl7pPr>
            <a:lvl8pPr lvl="7" algn="l">
              <a:lnSpc>
                <a:spcPct val="100000"/>
              </a:lnSpc>
              <a:spcBef>
                <a:spcPts val="0"/>
              </a:spcBef>
              <a:spcAft>
                <a:spcPts val="0"/>
              </a:spcAft>
              <a:buSzPts val="2800"/>
              <a:buFont typeface="Bebas Neue"/>
              <a:buNone/>
              <a:defRPr>
                <a:latin typeface="Bebas Neue"/>
                <a:ea typeface="Bebas Neue"/>
                <a:cs typeface="Bebas Neue"/>
                <a:sym typeface="Bebas Neue"/>
              </a:defRPr>
            </a:lvl8pPr>
            <a:lvl9pPr lvl="8" algn="l">
              <a:lnSpc>
                <a:spcPct val="100000"/>
              </a:lnSpc>
              <a:spcBef>
                <a:spcPts val="0"/>
              </a:spcBef>
              <a:spcAft>
                <a:spcPts val="0"/>
              </a:spcAft>
              <a:buSzPts val="2800"/>
              <a:buFont typeface="Bebas Neue"/>
              <a:buNone/>
              <a:defRPr>
                <a:latin typeface="Bebas Neue"/>
                <a:ea typeface="Bebas Neue"/>
                <a:cs typeface="Bebas Neue"/>
                <a:sym typeface="Bebas Neue"/>
              </a:defRPr>
            </a:lvl9pPr>
          </a:lstStyle>
          <a:p/>
        </p:txBody>
      </p:sp>
      <p:sp>
        <p:nvSpPr>
          <p:cNvPr id="217" name="Google Shape;217;p38"/>
          <p:cNvSpPr txBox="1"/>
          <p:nvPr>
            <p:ph idx="7" type="body"/>
          </p:nvPr>
        </p:nvSpPr>
        <p:spPr>
          <a:xfrm>
            <a:off x="5577525" y="3584900"/>
            <a:ext cx="2726700" cy="696900"/>
          </a:xfrm>
          <a:prstGeom prst="rect">
            <a:avLst/>
          </a:prstGeom>
          <a:noFill/>
          <a:ln>
            <a:noFill/>
          </a:ln>
        </p:spPr>
        <p:txBody>
          <a:bodyPr anchorCtr="0" anchor="t" bIns="91425" lIns="91425" spcFirstLastPara="1" rIns="91425" wrap="square" tIns="91425">
            <a:noAutofit/>
          </a:bodyPr>
          <a:lstStyle>
            <a:lvl1pPr indent="-330200" lvl="0" marL="457200" algn="l">
              <a:lnSpc>
                <a:spcPct val="100000"/>
              </a:lnSpc>
              <a:spcBef>
                <a:spcPts val="0"/>
              </a:spcBef>
              <a:spcAft>
                <a:spcPts val="0"/>
              </a:spcAft>
              <a:buSzPts val="1600"/>
              <a:buChar char="●"/>
              <a:defRPr/>
            </a:lvl1pPr>
            <a:lvl2pPr indent="-330200" lvl="1" marL="914400" algn="l">
              <a:lnSpc>
                <a:spcPct val="100000"/>
              </a:lnSpc>
              <a:spcBef>
                <a:spcPts val="1600"/>
              </a:spcBef>
              <a:spcAft>
                <a:spcPts val="0"/>
              </a:spcAft>
              <a:buSzPts val="1600"/>
              <a:buChar char="○"/>
              <a:defRPr/>
            </a:lvl2pPr>
            <a:lvl3pPr indent="-330200" lvl="2" marL="1371600" algn="l">
              <a:lnSpc>
                <a:spcPct val="100000"/>
              </a:lnSpc>
              <a:spcBef>
                <a:spcPts val="1600"/>
              </a:spcBef>
              <a:spcAft>
                <a:spcPts val="0"/>
              </a:spcAft>
              <a:buSzPts val="1600"/>
              <a:buChar char="■"/>
              <a:defRPr/>
            </a:lvl3pPr>
            <a:lvl4pPr indent="-330200" lvl="3" marL="1828800" algn="l">
              <a:lnSpc>
                <a:spcPct val="100000"/>
              </a:lnSpc>
              <a:spcBef>
                <a:spcPts val="1600"/>
              </a:spcBef>
              <a:spcAft>
                <a:spcPts val="0"/>
              </a:spcAft>
              <a:buSzPts val="1600"/>
              <a:buChar char="●"/>
              <a:defRPr/>
            </a:lvl4pPr>
            <a:lvl5pPr indent="-330200" lvl="4" marL="2286000" algn="l">
              <a:lnSpc>
                <a:spcPct val="100000"/>
              </a:lnSpc>
              <a:spcBef>
                <a:spcPts val="1600"/>
              </a:spcBef>
              <a:spcAft>
                <a:spcPts val="0"/>
              </a:spcAft>
              <a:buSzPts val="1600"/>
              <a:buChar char="○"/>
              <a:defRPr/>
            </a:lvl5pPr>
            <a:lvl6pPr indent="-330200" lvl="5" marL="2743200" algn="l">
              <a:lnSpc>
                <a:spcPct val="100000"/>
              </a:lnSpc>
              <a:spcBef>
                <a:spcPts val="1600"/>
              </a:spcBef>
              <a:spcAft>
                <a:spcPts val="0"/>
              </a:spcAft>
              <a:buSzPts val="1600"/>
              <a:buChar char="■"/>
              <a:defRPr/>
            </a:lvl6pPr>
            <a:lvl7pPr indent="-330200" lvl="6" marL="3200400" algn="l">
              <a:lnSpc>
                <a:spcPct val="100000"/>
              </a:lnSpc>
              <a:spcBef>
                <a:spcPts val="1600"/>
              </a:spcBef>
              <a:spcAft>
                <a:spcPts val="0"/>
              </a:spcAft>
              <a:buSzPts val="1600"/>
              <a:buChar char="●"/>
              <a:defRPr/>
            </a:lvl7pPr>
            <a:lvl8pPr indent="-330200" lvl="7" marL="3657600" algn="l">
              <a:lnSpc>
                <a:spcPct val="100000"/>
              </a:lnSpc>
              <a:spcBef>
                <a:spcPts val="1600"/>
              </a:spcBef>
              <a:spcAft>
                <a:spcPts val="0"/>
              </a:spcAft>
              <a:buSzPts val="1600"/>
              <a:buChar char="○"/>
              <a:defRPr/>
            </a:lvl8pPr>
            <a:lvl9pPr indent="-330200" lvl="8" marL="4114800" algn="l">
              <a:lnSpc>
                <a:spcPct val="100000"/>
              </a:lnSpc>
              <a:spcBef>
                <a:spcPts val="1600"/>
              </a:spcBef>
              <a:spcAft>
                <a:spcPts val="1600"/>
              </a:spcAft>
              <a:buSzPts val="1600"/>
              <a:buChar char="■"/>
              <a:defRPr/>
            </a:lvl9pPr>
          </a:lstStyle>
          <a:p/>
        </p:txBody>
      </p:sp>
      <p:sp>
        <p:nvSpPr>
          <p:cNvPr id="218" name="Google Shape;218;p38"/>
          <p:cNvSpPr txBox="1"/>
          <p:nvPr>
            <p:ph idx="8" type="title"/>
          </p:nvPr>
        </p:nvSpPr>
        <p:spPr>
          <a:xfrm>
            <a:off x="5577525" y="3091925"/>
            <a:ext cx="2726700" cy="6099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accent1"/>
              </a:buClr>
              <a:buSzPts val="2600"/>
              <a:buNone/>
              <a:defRPr sz="2600">
                <a:solidFill>
                  <a:schemeClr val="lt2"/>
                </a:solidFill>
              </a:defRPr>
            </a:lvl1pPr>
            <a:lvl2pPr lvl="1" algn="l">
              <a:lnSpc>
                <a:spcPct val="100000"/>
              </a:lnSpc>
              <a:spcBef>
                <a:spcPts val="0"/>
              </a:spcBef>
              <a:spcAft>
                <a:spcPts val="0"/>
              </a:spcAft>
              <a:buSzPts val="2800"/>
              <a:buFont typeface="Bebas Neue"/>
              <a:buNone/>
              <a:defRPr>
                <a:latin typeface="Bebas Neue"/>
                <a:ea typeface="Bebas Neue"/>
                <a:cs typeface="Bebas Neue"/>
                <a:sym typeface="Bebas Neue"/>
              </a:defRPr>
            </a:lvl2pPr>
            <a:lvl3pPr lvl="2" algn="l">
              <a:lnSpc>
                <a:spcPct val="100000"/>
              </a:lnSpc>
              <a:spcBef>
                <a:spcPts val="0"/>
              </a:spcBef>
              <a:spcAft>
                <a:spcPts val="0"/>
              </a:spcAft>
              <a:buSzPts val="2800"/>
              <a:buFont typeface="Bebas Neue"/>
              <a:buNone/>
              <a:defRPr>
                <a:latin typeface="Bebas Neue"/>
                <a:ea typeface="Bebas Neue"/>
                <a:cs typeface="Bebas Neue"/>
                <a:sym typeface="Bebas Neue"/>
              </a:defRPr>
            </a:lvl3pPr>
            <a:lvl4pPr lvl="3" algn="l">
              <a:lnSpc>
                <a:spcPct val="100000"/>
              </a:lnSpc>
              <a:spcBef>
                <a:spcPts val="0"/>
              </a:spcBef>
              <a:spcAft>
                <a:spcPts val="0"/>
              </a:spcAft>
              <a:buSzPts val="2800"/>
              <a:buFont typeface="Bebas Neue"/>
              <a:buNone/>
              <a:defRPr>
                <a:latin typeface="Bebas Neue"/>
                <a:ea typeface="Bebas Neue"/>
                <a:cs typeface="Bebas Neue"/>
                <a:sym typeface="Bebas Neue"/>
              </a:defRPr>
            </a:lvl4pPr>
            <a:lvl5pPr lvl="4" algn="l">
              <a:lnSpc>
                <a:spcPct val="100000"/>
              </a:lnSpc>
              <a:spcBef>
                <a:spcPts val="0"/>
              </a:spcBef>
              <a:spcAft>
                <a:spcPts val="0"/>
              </a:spcAft>
              <a:buSzPts val="2800"/>
              <a:buFont typeface="Bebas Neue"/>
              <a:buNone/>
              <a:defRPr>
                <a:latin typeface="Bebas Neue"/>
                <a:ea typeface="Bebas Neue"/>
                <a:cs typeface="Bebas Neue"/>
                <a:sym typeface="Bebas Neue"/>
              </a:defRPr>
            </a:lvl5pPr>
            <a:lvl6pPr lvl="5" algn="l">
              <a:lnSpc>
                <a:spcPct val="100000"/>
              </a:lnSpc>
              <a:spcBef>
                <a:spcPts val="0"/>
              </a:spcBef>
              <a:spcAft>
                <a:spcPts val="0"/>
              </a:spcAft>
              <a:buSzPts val="2800"/>
              <a:buFont typeface="Bebas Neue"/>
              <a:buNone/>
              <a:defRPr>
                <a:latin typeface="Bebas Neue"/>
                <a:ea typeface="Bebas Neue"/>
                <a:cs typeface="Bebas Neue"/>
                <a:sym typeface="Bebas Neue"/>
              </a:defRPr>
            </a:lvl6pPr>
            <a:lvl7pPr lvl="6" algn="l">
              <a:lnSpc>
                <a:spcPct val="100000"/>
              </a:lnSpc>
              <a:spcBef>
                <a:spcPts val="0"/>
              </a:spcBef>
              <a:spcAft>
                <a:spcPts val="0"/>
              </a:spcAft>
              <a:buSzPts val="2800"/>
              <a:buFont typeface="Bebas Neue"/>
              <a:buNone/>
              <a:defRPr>
                <a:latin typeface="Bebas Neue"/>
                <a:ea typeface="Bebas Neue"/>
                <a:cs typeface="Bebas Neue"/>
                <a:sym typeface="Bebas Neue"/>
              </a:defRPr>
            </a:lvl7pPr>
            <a:lvl8pPr lvl="7" algn="l">
              <a:lnSpc>
                <a:spcPct val="100000"/>
              </a:lnSpc>
              <a:spcBef>
                <a:spcPts val="0"/>
              </a:spcBef>
              <a:spcAft>
                <a:spcPts val="0"/>
              </a:spcAft>
              <a:buSzPts val="2800"/>
              <a:buFont typeface="Bebas Neue"/>
              <a:buNone/>
              <a:defRPr>
                <a:latin typeface="Bebas Neue"/>
                <a:ea typeface="Bebas Neue"/>
                <a:cs typeface="Bebas Neue"/>
                <a:sym typeface="Bebas Neue"/>
              </a:defRPr>
            </a:lvl8pPr>
            <a:lvl9pPr lvl="8" algn="l">
              <a:lnSpc>
                <a:spcPct val="100000"/>
              </a:lnSpc>
              <a:spcBef>
                <a:spcPts val="0"/>
              </a:spcBef>
              <a:spcAft>
                <a:spcPts val="0"/>
              </a:spcAft>
              <a:buSzPts val="2800"/>
              <a:buFont typeface="Bebas Neue"/>
              <a:buNone/>
              <a:defRPr>
                <a:latin typeface="Bebas Neue"/>
                <a:ea typeface="Bebas Neue"/>
                <a:cs typeface="Bebas Neue"/>
                <a:sym typeface="Bebas Neu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19" name="Shape 219"/>
        <p:cNvGrpSpPr/>
        <p:nvPr/>
      </p:nvGrpSpPr>
      <p:grpSpPr>
        <a:xfrm>
          <a:off x="0" y="0"/>
          <a:ext cx="0" cy="0"/>
          <a:chOff x="0" y="0"/>
          <a:chExt cx="0" cy="0"/>
        </a:xfrm>
      </p:grpSpPr>
      <p:sp>
        <p:nvSpPr>
          <p:cNvPr id="220" name="Google Shape;220;p39"/>
          <p:cNvSpPr txBox="1"/>
          <p:nvPr>
            <p:ph type="title"/>
          </p:nvPr>
        </p:nvSpPr>
        <p:spPr>
          <a:xfrm>
            <a:off x="713225" y="1269600"/>
            <a:ext cx="3249300" cy="7503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800"/>
              <a:buNone/>
              <a:defRPr/>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grpSp>
        <p:nvGrpSpPr>
          <p:cNvPr id="221" name="Google Shape;221;p39"/>
          <p:cNvGrpSpPr/>
          <p:nvPr/>
        </p:nvGrpSpPr>
        <p:grpSpPr>
          <a:xfrm>
            <a:off x="8355637" y="92668"/>
            <a:ext cx="965013" cy="988715"/>
            <a:chOff x="4982125" y="3190650"/>
            <a:chExt cx="1217375" cy="1247275"/>
          </a:xfrm>
        </p:grpSpPr>
        <p:sp>
          <p:nvSpPr>
            <p:cNvPr id="222" name="Google Shape;222;p39"/>
            <p:cNvSpPr/>
            <p:nvPr/>
          </p:nvSpPr>
          <p:spPr>
            <a:xfrm>
              <a:off x="5193375" y="3190650"/>
              <a:ext cx="722675" cy="1247275"/>
            </a:xfrm>
            <a:custGeom>
              <a:rect b="b" l="l" r="r" t="t"/>
              <a:pathLst>
                <a:path extrusionOk="0" h="49891" w="28907">
                  <a:moveTo>
                    <a:pt x="4006" y="0"/>
                  </a:moveTo>
                  <a:cubicBezTo>
                    <a:pt x="2688" y="0"/>
                    <a:pt x="1350" y="105"/>
                    <a:pt x="0" y="321"/>
                  </a:cubicBezTo>
                  <a:lnTo>
                    <a:pt x="0" y="49562"/>
                  </a:lnTo>
                  <a:cubicBezTo>
                    <a:pt x="1364" y="49783"/>
                    <a:pt x="2716" y="49890"/>
                    <a:pt x="4048" y="49890"/>
                  </a:cubicBezTo>
                  <a:cubicBezTo>
                    <a:pt x="17527" y="49890"/>
                    <a:pt x="28907" y="38939"/>
                    <a:pt x="28907" y="24942"/>
                  </a:cubicBezTo>
                  <a:cubicBezTo>
                    <a:pt x="28907" y="10957"/>
                    <a:pt x="17503" y="0"/>
                    <a:pt x="4006" y="0"/>
                  </a:cubicBez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 name="Google Shape;223;p39"/>
            <p:cNvSpPr/>
            <p:nvPr/>
          </p:nvSpPr>
          <p:spPr>
            <a:xfrm>
              <a:off x="4982125" y="3526941"/>
              <a:ext cx="1092750" cy="38025"/>
            </a:xfrm>
            <a:custGeom>
              <a:rect b="b" l="l" r="r" t="t"/>
              <a:pathLst>
                <a:path extrusionOk="0" h="1521" w="43710">
                  <a:moveTo>
                    <a:pt x="0" y="0"/>
                  </a:moveTo>
                  <a:lnTo>
                    <a:pt x="0" y="1520"/>
                  </a:lnTo>
                  <a:lnTo>
                    <a:pt x="43709" y="1520"/>
                  </a:lnTo>
                  <a:lnTo>
                    <a:pt x="43709" y="0"/>
                  </a:lnTo>
                  <a:close/>
                </a:path>
              </a:pathLst>
            </a:custGeom>
            <a:solidFill>
              <a:srgbClr val="FFF2CC"/>
            </a:solidFill>
            <a:ln>
              <a:noFill/>
            </a:ln>
            <a:effectLst>
              <a:outerShdw blurRad="57150" rotWithShape="0" algn="bl" dir="5400000" dist="19050">
                <a:srgbClr val="F1C232">
                  <a:alpha val="49803"/>
                </a:srgbClr>
              </a:outerShdw>
              <a:reflection blurRad="0" dir="5400000" dist="38100" endA="0" endPos="30000" fadeDir="5400012" kx="0" rotWithShape="0" algn="bl" stPos="0" sy="-100000" ky="0"/>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 name="Google Shape;224;p39"/>
            <p:cNvSpPr/>
            <p:nvPr/>
          </p:nvSpPr>
          <p:spPr>
            <a:xfrm>
              <a:off x="5439575" y="3694866"/>
              <a:ext cx="759925" cy="38025"/>
            </a:xfrm>
            <a:custGeom>
              <a:rect b="b" l="l" r="r" t="t"/>
              <a:pathLst>
                <a:path extrusionOk="0" h="1521" w="30397">
                  <a:moveTo>
                    <a:pt x="1" y="1"/>
                  </a:moveTo>
                  <a:lnTo>
                    <a:pt x="1" y="1521"/>
                  </a:lnTo>
                  <a:lnTo>
                    <a:pt x="30396" y="1521"/>
                  </a:lnTo>
                  <a:lnTo>
                    <a:pt x="30396" y="1"/>
                  </a:lnTo>
                  <a:close/>
                </a:path>
              </a:pathLst>
            </a:custGeom>
            <a:solidFill>
              <a:srgbClr val="FFE59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25" name="Google Shape;225;p39"/>
          <p:cNvSpPr/>
          <p:nvPr/>
        </p:nvSpPr>
        <p:spPr>
          <a:xfrm rot="10800000">
            <a:off x="-153465" y="4203652"/>
            <a:ext cx="675268" cy="1165454"/>
          </a:xfrm>
          <a:custGeom>
            <a:rect b="b" l="l" r="r" t="t"/>
            <a:pathLst>
              <a:path extrusionOk="0" h="49891" w="28907">
                <a:moveTo>
                  <a:pt x="4006" y="0"/>
                </a:moveTo>
                <a:cubicBezTo>
                  <a:pt x="2688" y="0"/>
                  <a:pt x="1350" y="105"/>
                  <a:pt x="0" y="321"/>
                </a:cubicBezTo>
                <a:lnTo>
                  <a:pt x="0" y="49562"/>
                </a:lnTo>
                <a:cubicBezTo>
                  <a:pt x="1364" y="49783"/>
                  <a:pt x="2716" y="49890"/>
                  <a:pt x="4048" y="49890"/>
                </a:cubicBezTo>
                <a:cubicBezTo>
                  <a:pt x="17527" y="49890"/>
                  <a:pt x="28907" y="38939"/>
                  <a:pt x="28907" y="24942"/>
                </a:cubicBezTo>
                <a:cubicBezTo>
                  <a:pt x="28907" y="10957"/>
                  <a:pt x="17503" y="0"/>
                  <a:pt x="4006" y="0"/>
                </a:cubicBez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6" name="Google Shape;226;p39"/>
          <p:cNvSpPr/>
          <p:nvPr/>
        </p:nvSpPr>
        <p:spPr>
          <a:xfrm>
            <a:off x="-185550" y="4843350"/>
            <a:ext cx="815400" cy="107150"/>
          </a:xfrm>
          <a:custGeom>
            <a:rect b="b" l="l" r="r" t="t"/>
            <a:pathLst>
              <a:path extrusionOk="0" h="4286" w="32616">
                <a:moveTo>
                  <a:pt x="8299" y="0"/>
                </a:moveTo>
                <a:lnTo>
                  <a:pt x="4317" y="3100"/>
                </a:lnTo>
                <a:lnTo>
                  <a:pt x="578" y="213"/>
                </a:lnTo>
                <a:lnTo>
                  <a:pt x="1" y="973"/>
                </a:lnTo>
                <a:lnTo>
                  <a:pt x="4317" y="4286"/>
                </a:lnTo>
                <a:lnTo>
                  <a:pt x="8299" y="1185"/>
                </a:lnTo>
                <a:lnTo>
                  <a:pt x="12311" y="4286"/>
                </a:lnTo>
                <a:lnTo>
                  <a:pt x="16323" y="1185"/>
                </a:lnTo>
                <a:lnTo>
                  <a:pt x="20335" y="4286"/>
                </a:lnTo>
                <a:lnTo>
                  <a:pt x="24317" y="1185"/>
                </a:lnTo>
                <a:lnTo>
                  <a:pt x="28329" y="4286"/>
                </a:lnTo>
                <a:lnTo>
                  <a:pt x="32615" y="973"/>
                </a:lnTo>
                <a:lnTo>
                  <a:pt x="32038" y="213"/>
                </a:lnTo>
                <a:lnTo>
                  <a:pt x="28329" y="3100"/>
                </a:lnTo>
                <a:lnTo>
                  <a:pt x="24317" y="0"/>
                </a:lnTo>
                <a:lnTo>
                  <a:pt x="20335" y="3100"/>
                </a:lnTo>
                <a:lnTo>
                  <a:pt x="16323" y="0"/>
                </a:lnTo>
                <a:lnTo>
                  <a:pt x="12311" y="3100"/>
                </a:lnTo>
                <a:lnTo>
                  <a:pt x="8299" y="0"/>
                </a:lnTo>
                <a:close/>
              </a:path>
            </a:pathLst>
          </a:custGeom>
          <a:solidFill>
            <a:srgbClr val="FFF2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7" name="Google Shape;227;p39"/>
          <p:cNvSpPr txBox="1"/>
          <p:nvPr>
            <p:ph idx="1" type="subTitle"/>
          </p:nvPr>
        </p:nvSpPr>
        <p:spPr>
          <a:xfrm>
            <a:off x="713225" y="2223975"/>
            <a:ext cx="3249300" cy="1724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600"/>
              <a:buNone/>
              <a:defRPr/>
            </a:lvl1pPr>
            <a:lvl2pPr lvl="1" algn="l">
              <a:lnSpc>
                <a:spcPct val="100000"/>
              </a:lnSpc>
              <a:spcBef>
                <a:spcPts val="1600"/>
              </a:spcBef>
              <a:spcAft>
                <a:spcPts val="0"/>
              </a:spcAft>
              <a:buSzPts val="1600"/>
              <a:buNone/>
              <a:defRPr/>
            </a:lvl2pPr>
            <a:lvl3pPr lvl="2" algn="l">
              <a:lnSpc>
                <a:spcPct val="100000"/>
              </a:lnSpc>
              <a:spcBef>
                <a:spcPts val="1600"/>
              </a:spcBef>
              <a:spcAft>
                <a:spcPts val="0"/>
              </a:spcAft>
              <a:buSzPts val="1600"/>
              <a:buNone/>
              <a:defRPr/>
            </a:lvl3pPr>
            <a:lvl4pPr lvl="3" algn="l">
              <a:lnSpc>
                <a:spcPct val="100000"/>
              </a:lnSpc>
              <a:spcBef>
                <a:spcPts val="1600"/>
              </a:spcBef>
              <a:spcAft>
                <a:spcPts val="0"/>
              </a:spcAft>
              <a:buSzPts val="1600"/>
              <a:buNone/>
              <a:defRPr/>
            </a:lvl4pPr>
            <a:lvl5pPr lvl="4" algn="l">
              <a:lnSpc>
                <a:spcPct val="100000"/>
              </a:lnSpc>
              <a:spcBef>
                <a:spcPts val="1600"/>
              </a:spcBef>
              <a:spcAft>
                <a:spcPts val="0"/>
              </a:spcAft>
              <a:buSzPts val="1600"/>
              <a:buNone/>
              <a:defRPr/>
            </a:lvl5pPr>
            <a:lvl6pPr lvl="5" algn="l">
              <a:lnSpc>
                <a:spcPct val="100000"/>
              </a:lnSpc>
              <a:spcBef>
                <a:spcPts val="1600"/>
              </a:spcBef>
              <a:spcAft>
                <a:spcPts val="0"/>
              </a:spcAft>
              <a:buSzPts val="1600"/>
              <a:buNone/>
              <a:defRPr/>
            </a:lvl6pPr>
            <a:lvl7pPr lvl="6" algn="l">
              <a:lnSpc>
                <a:spcPct val="100000"/>
              </a:lnSpc>
              <a:spcBef>
                <a:spcPts val="1600"/>
              </a:spcBef>
              <a:spcAft>
                <a:spcPts val="0"/>
              </a:spcAft>
              <a:buSzPts val="1600"/>
              <a:buNone/>
              <a:defRPr/>
            </a:lvl7pPr>
            <a:lvl8pPr lvl="7" algn="l">
              <a:lnSpc>
                <a:spcPct val="100000"/>
              </a:lnSpc>
              <a:spcBef>
                <a:spcPts val="1600"/>
              </a:spcBef>
              <a:spcAft>
                <a:spcPts val="0"/>
              </a:spcAft>
              <a:buSzPts val="1600"/>
              <a:buNone/>
              <a:defRPr/>
            </a:lvl8pPr>
            <a:lvl9pPr lvl="8" algn="l">
              <a:lnSpc>
                <a:spcPct val="100000"/>
              </a:lnSpc>
              <a:spcBef>
                <a:spcPts val="1600"/>
              </a:spcBef>
              <a:spcAft>
                <a:spcPts val="1600"/>
              </a:spcAft>
              <a:buSzPts val="1600"/>
              <a:buNone/>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228" name="Shape 228"/>
        <p:cNvGrpSpPr/>
        <p:nvPr/>
      </p:nvGrpSpPr>
      <p:grpSpPr>
        <a:xfrm>
          <a:off x="0" y="0"/>
          <a:ext cx="0" cy="0"/>
          <a:chOff x="0" y="0"/>
          <a:chExt cx="0" cy="0"/>
        </a:xfrm>
      </p:grpSpPr>
      <p:sp>
        <p:nvSpPr>
          <p:cNvPr id="229" name="Google Shape;229;p40"/>
          <p:cNvSpPr/>
          <p:nvPr/>
        </p:nvSpPr>
        <p:spPr>
          <a:xfrm>
            <a:off x="7950000" y="4787750"/>
            <a:ext cx="815400" cy="107150"/>
          </a:xfrm>
          <a:custGeom>
            <a:rect b="b" l="l" r="r" t="t"/>
            <a:pathLst>
              <a:path extrusionOk="0" h="4286" w="32616">
                <a:moveTo>
                  <a:pt x="8299" y="0"/>
                </a:moveTo>
                <a:lnTo>
                  <a:pt x="4317" y="3100"/>
                </a:lnTo>
                <a:lnTo>
                  <a:pt x="578" y="213"/>
                </a:lnTo>
                <a:lnTo>
                  <a:pt x="1" y="973"/>
                </a:lnTo>
                <a:lnTo>
                  <a:pt x="4317" y="4286"/>
                </a:lnTo>
                <a:lnTo>
                  <a:pt x="8299" y="1185"/>
                </a:lnTo>
                <a:lnTo>
                  <a:pt x="12311" y="4286"/>
                </a:lnTo>
                <a:lnTo>
                  <a:pt x="16323" y="1185"/>
                </a:lnTo>
                <a:lnTo>
                  <a:pt x="20335" y="4286"/>
                </a:lnTo>
                <a:lnTo>
                  <a:pt x="24317" y="1185"/>
                </a:lnTo>
                <a:lnTo>
                  <a:pt x="28329" y="4286"/>
                </a:lnTo>
                <a:lnTo>
                  <a:pt x="32615" y="973"/>
                </a:lnTo>
                <a:lnTo>
                  <a:pt x="32038" y="213"/>
                </a:lnTo>
                <a:lnTo>
                  <a:pt x="28329" y="3100"/>
                </a:lnTo>
                <a:lnTo>
                  <a:pt x="24317" y="0"/>
                </a:lnTo>
                <a:lnTo>
                  <a:pt x="20335" y="3100"/>
                </a:lnTo>
                <a:lnTo>
                  <a:pt x="16323" y="0"/>
                </a:lnTo>
                <a:lnTo>
                  <a:pt x="12311" y="3100"/>
                </a:lnTo>
                <a:lnTo>
                  <a:pt x="8299" y="0"/>
                </a:lnTo>
                <a:close/>
              </a:path>
            </a:pathLst>
          </a:custGeom>
          <a:solidFill>
            <a:srgbClr val="FFE59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0" name="Google Shape;230;p40"/>
          <p:cNvSpPr/>
          <p:nvPr/>
        </p:nvSpPr>
        <p:spPr>
          <a:xfrm rot="5400000">
            <a:off x="-91325" y="564750"/>
            <a:ext cx="815400" cy="107150"/>
          </a:xfrm>
          <a:custGeom>
            <a:rect b="b" l="l" r="r" t="t"/>
            <a:pathLst>
              <a:path extrusionOk="0" h="4286" w="32616">
                <a:moveTo>
                  <a:pt x="8299" y="0"/>
                </a:moveTo>
                <a:lnTo>
                  <a:pt x="4317" y="3100"/>
                </a:lnTo>
                <a:lnTo>
                  <a:pt x="578" y="213"/>
                </a:lnTo>
                <a:lnTo>
                  <a:pt x="1" y="973"/>
                </a:lnTo>
                <a:lnTo>
                  <a:pt x="4317" y="4286"/>
                </a:lnTo>
                <a:lnTo>
                  <a:pt x="8299" y="1185"/>
                </a:lnTo>
                <a:lnTo>
                  <a:pt x="12311" y="4286"/>
                </a:lnTo>
                <a:lnTo>
                  <a:pt x="16323" y="1185"/>
                </a:lnTo>
                <a:lnTo>
                  <a:pt x="20335" y="4286"/>
                </a:lnTo>
                <a:lnTo>
                  <a:pt x="24317" y="1185"/>
                </a:lnTo>
                <a:lnTo>
                  <a:pt x="28329" y="4286"/>
                </a:lnTo>
                <a:lnTo>
                  <a:pt x="32615" y="973"/>
                </a:lnTo>
                <a:lnTo>
                  <a:pt x="32038" y="213"/>
                </a:lnTo>
                <a:lnTo>
                  <a:pt x="28329" y="3100"/>
                </a:lnTo>
                <a:lnTo>
                  <a:pt x="24317" y="0"/>
                </a:lnTo>
                <a:lnTo>
                  <a:pt x="20335" y="3100"/>
                </a:lnTo>
                <a:lnTo>
                  <a:pt x="16323" y="0"/>
                </a:lnTo>
                <a:lnTo>
                  <a:pt x="12311" y="3100"/>
                </a:lnTo>
                <a:lnTo>
                  <a:pt x="8299" y="0"/>
                </a:lnTo>
                <a:close/>
              </a:path>
            </a:pathLst>
          </a:custGeom>
          <a:solidFill>
            <a:srgbClr val="FFD96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 name="Google Shape;231;p40"/>
          <p:cNvSpPr txBox="1"/>
          <p:nvPr>
            <p:ph type="title"/>
          </p:nvPr>
        </p:nvSpPr>
        <p:spPr>
          <a:xfrm>
            <a:off x="2330375" y="564450"/>
            <a:ext cx="4498800" cy="40146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8000"/>
              <a:buNone/>
              <a:defRPr sz="80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grpSp>
        <p:nvGrpSpPr>
          <p:cNvPr id="232" name="Google Shape;232;p40"/>
          <p:cNvGrpSpPr/>
          <p:nvPr/>
        </p:nvGrpSpPr>
        <p:grpSpPr>
          <a:xfrm>
            <a:off x="2206340" y="192070"/>
            <a:ext cx="4731321" cy="4721943"/>
            <a:chOff x="2896225" y="1941050"/>
            <a:chExt cx="1812350" cy="1808550"/>
          </a:xfrm>
        </p:grpSpPr>
        <p:sp>
          <p:nvSpPr>
            <p:cNvPr id="233" name="Google Shape;233;p40"/>
            <p:cNvSpPr/>
            <p:nvPr/>
          </p:nvSpPr>
          <p:spPr>
            <a:xfrm>
              <a:off x="2896225" y="1941050"/>
              <a:ext cx="1807800" cy="1808550"/>
            </a:xfrm>
            <a:custGeom>
              <a:rect b="b" l="l" r="r" t="t"/>
              <a:pathLst>
                <a:path extrusionOk="0" h="72342" w="72312">
                  <a:moveTo>
                    <a:pt x="0" y="0"/>
                  </a:moveTo>
                  <a:lnTo>
                    <a:pt x="0" y="72342"/>
                  </a:lnTo>
                  <a:lnTo>
                    <a:pt x="72312" y="72342"/>
                  </a:lnTo>
                  <a:lnTo>
                    <a:pt x="72312" y="28542"/>
                  </a:lnTo>
                  <a:lnTo>
                    <a:pt x="70792" y="28542"/>
                  </a:lnTo>
                  <a:lnTo>
                    <a:pt x="70792" y="70822"/>
                  </a:lnTo>
                  <a:lnTo>
                    <a:pt x="1520" y="70822"/>
                  </a:lnTo>
                  <a:lnTo>
                    <a:pt x="1520" y="1520"/>
                  </a:lnTo>
                  <a:lnTo>
                    <a:pt x="70792" y="1520"/>
                  </a:lnTo>
                  <a:lnTo>
                    <a:pt x="70792" y="11429"/>
                  </a:lnTo>
                  <a:lnTo>
                    <a:pt x="72312" y="11429"/>
                  </a:lnTo>
                  <a:lnTo>
                    <a:pt x="72312" y="0"/>
                  </a:lnTo>
                  <a:close/>
                </a:path>
              </a:pathLst>
            </a:custGeom>
            <a:solidFill>
              <a:srgbClr val="F1C232"/>
            </a:solidFill>
            <a:ln cap="flat" cmpd="sng" w="38100">
              <a:solidFill>
                <a:srgbClr val="F1C23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4" name="Google Shape;234;p40"/>
            <p:cNvSpPr/>
            <p:nvPr/>
          </p:nvSpPr>
          <p:spPr>
            <a:xfrm>
              <a:off x="4659925" y="2298950"/>
              <a:ext cx="48650" cy="48675"/>
            </a:xfrm>
            <a:custGeom>
              <a:rect b="b" l="l" r="r" t="t"/>
              <a:pathLst>
                <a:path extrusionOk="0" h="1947" w="1946">
                  <a:moveTo>
                    <a:pt x="973" y="1"/>
                  </a:moveTo>
                  <a:cubicBezTo>
                    <a:pt x="426" y="1"/>
                    <a:pt x="1" y="426"/>
                    <a:pt x="1" y="973"/>
                  </a:cubicBezTo>
                  <a:cubicBezTo>
                    <a:pt x="1" y="1521"/>
                    <a:pt x="426" y="1946"/>
                    <a:pt x="973" y="1946"/>
                  </a:cubicBezTo>
                  <a:cubicBezTo>
                    <a:pt x="1520" y="1946"/>
                    <a:pt x="1946" y="1521"/>
                    <a:pt x="1946" y="973"/>
                  </a:cubicBezTo>
                  <a:cubicBezTo>
                    <a:pt x="1946" y="426"/>
                    <a:pt x="1520" y="1"/>
                    <a:pt x="973" y="1"/>
                  </a:cubicBezTo>
                  <a:close/>
                </a:path>
              </a:pathLst>
            </a:custGeom>
            <a:solidFill>
              <a:srgbClr val="F1C232"/>
            </a:solidFill>
            <a:ln cap="flat" cmpd="sng" w="38100">
              <a:solidFill>
                <a:srgbClr val="F1C23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5" name="Google Shape;235;p40"/>
            <p:cNvSpPr/>
            <p:nvPr/>
          </p:nvSpPr>
          <p:spPr>
            <a:xfrm>
              <a:off x="4659925" y="2414450"/>
              <a:ext cx="48650" cy="49425"/>
            </a:xfrm>
            <a:custGeom>
              <a:rect b="b" l="l" r="r" t="t"/>
              <a:pathLst>
                <a:path extrusionOk="0" h="1977" w="1946">
                  <a:moveTo>
                    <a:pt x="973" y="1"/>
                  </a:moveTo>
                  <a:cubicBezTo>
                    <a:pt x="426" y="1"/>
                    <a:pt x="1" y="457"/>
                    <a:pt x="1" y="1004"/>
                  </a:cubicBezTo>
                  <a:cubicBezTo>
                    <a:pt x="1" y="1551"/>
                    <a:pt x="426" y="1977"/>
                    <a:pt x="973" y="1977"/>
                  </a:cubicBezTo>
                  <a:cubicBezTo>
                    <a:pt x="1520" y="1977"/>
                    <a:pt x="1946" y="1551"/>
                    <a:pt x="1946" y="1004"/>
                  </a:cubicBezTo>
                  <a:cubicBezTo>
                    <a:pt x="1946" y="457"/>
                    <a:pt x="1520" y="1"/>
                    <a:pt x="973" y="1"/>
                  </a:cubicBezTo>
                  <a:close/>
                </a:path>
              </a:pathLst>
            </a:custGeom>
            <a:solidFill>
              <a:srgbClr val="F1C232"/>
            </a:solidFill>
            <a:ln cap="flat" cmpd="sng" w="38100">
              <a:solidFill>
                <a:srgbClr val="F1C23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6" name="Google Shape;236;p40"/>
            <p:cNvSpPr/>
            <p:nvPr/>
          </p:nvSpPr>
          <p:spPr>
            <a:xfrm>
              <a:off x="4659925" y="2530725"/>
              <a:ext cx="48650" cy="49425"/>
            </a:xfrm>
            <a:custGeom>
              <a:rect b="b" l="l" r="r" t="t"/>
              <a:pathLst>
                <a:path extrusionOk="0" h="1977" w="1946">
                  <a:moveTo>
                    <a:pt x="973" y="0"/>
                  </a:moveTo>
                  <a:cubicBezTo>
                    <a:pt x="426" y="0"/>
                    <a:pt x="1" y="456"/>
                    <a:pt x="1" y="973"/>
                  </a:cubicBezTo>
                  <a:cubicBezTo>
                    <a:pt x="1" y="1520"/>
                    <a:pt x="426" y="1976"/>
                    <a:pt x="973" y="1976"/>
                  </a:cubicBezTo>
                  <a:cubicBezTo>
                    <a:pt x="1520" y="1976"/>
                    <a:pt x="1946" y="1520"/>
                    <a:pt x="1946" y="973"/>
                  </a:cubicBezTo>
                  <a:cubicBezTo>
                    <a:pt x="1946" y="456"/>
                    <a:pt x="1520" y="0"/>
                    <a:pt x="973" y="0"/>
                  </a:cubicBezTo>
                  <a:close/>
                </a:path>
              </a:pathLst>
            </a:custGeom>
            <a:solidFill>
              <a:srgbClr val="F1C232"/>
            </a:solidFill>
            <a:ln cap="flat" cmpd="sng" w="38100">
              <a:solidFill>
                <a:srgbClr val="F1C23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p:cSld name="CUSTOM_2_3_1">
    <p:spTree>
      <p:nvGrpSpPr>
        <p:cNvPr id="237" name="Shape 237"/>
        <p:cNvGrpSpPr/>
        <p:nvPr/>
      </p:nvGrpSpPr>
      <p:grpSpPr>
        <a:xfrm>
          <a:off x="0" y="0"/>
          <a:ext cx="0" cy="0"/>
          <a:chOff x="0" y="0"/>
          <a:chExt cx="0" cy="0"/>
        </a:xfrm>
      </p:grpSpPr>
      <p:sp>
        <p:nvSpPr>
          <p:cNvPr id="238" name="Google Shape;238;p41"/>
          <p:cNvSpPr txBox="1"/>
          <p:nvPr>
            <p:ph type="title"/>
          </p:nvPr>
        </p:nvSpPr>
        <p:spPr>
          <a:xfrm>
            <a:off x="713225" y="539500"/>
            <a:ext cx="3887700" cy="6258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39" name="Google Shape;239;p41"/>
          <p:cNvSpPr txBox="1"/>
          <p:nvPr>
            <p:ph idx="1" type="body"/>
          </p:nvPr>
        </p:nvSpPr>
        <p:spPr>
          <a:xfrm>
            <a:off x="713225" y="1703250"/>
            <a:ext cx="3887700" cy="2904900"/>
          </a:xfrm>
          <a:prstGeom prst="rect">
            <a:avLst/>
          </a:prstGeom>
          <a:noFill/>
          <a:ln>
            <a:noFill/>
          </a:ln>
        </p:spPr>
        <p:txBody>
          <a:bodyPr anchorCtr="0" anchor="t" bIns="91425" lIns="91425" spcFirstLastPara="1" rIns="91425" wrap="square" tIns="91425">
            <a:noAutofit/>
          </a:bodyPr>
          <a:lstStyle>
            <a:lvl1pPr indent="-317500" lvl="0" marL="457200" algn="l">
              <a:lnSpc>
                <a:spcPct val="100000"/>
              </a:lnSpc>
              <a:spcBef>
                <a:spcPts val="0"/>
              </a:spcBef>
              <a:spcAft>
                <a:spcPts val="0"/>
              </a:spcAft>
              <a:buClr>
                <a:srgbClr val="41294A"/>
              </a:buClr>
              <a:buSzPts val="1400"/>
              <a:buFont typeface="Montserrat"/>
              <a:buChar char="●"/>
              <a:defRPr/>
            </a:lvl1pPr>
            <a:lvl2pPr indent="-317500" lvl="1" marL="914400" algn="l">
              <a:lnSpc>
                <a:spcPct val="100000"/>
              </a:lnSpc>
              <a:spcBef>
                <a:spcPts val="0"/>
              </a:spcBef>
              <a:spcAft>
                <a:spcPts val="0"/>
              </a:spcAft>
              <a:buClr>
                <a:srgbClr val="595959"/>
              </a:buClr>
              <a:buSzPts val="1400"/>
              <a:buFont typeface="Montserrat"/>
              <a:buChar char="○"/>
              <a:defRPr/>
            </a:lvl2pPr>
            <a:lvl3pPr indent="-317500" lvl="2" marL="1371600" algn="l">
              <a:lnSpc>
                <a:spcPct val="100000"/>
              </a:lnSpc>
              <a:spcBef>
                <a:spcPts val="1600"/>
              </a:spcBef>
              <a:spcAft>
                <a:spcPts val="0"/>
              </a:spcAft>
              <a:buClr>
                <a:srgbClr val="595959"/>
              </a:buClr>
              <a:buSzPts val="1400"/>
              <a:buFont typeface="Montserrat"/>
              <a:buChar char="■"/>
              <a:defRPr/>
            </a:lvl3pPr>
            <a:lvl4pPr indent="-317500" lvl="3" marL="1828800" algn="l">
              <a:lnSpc>
                <a:spcPct val="100000"/>
              </a:lnSpc>
              <a:spcBef>
                <a:spcPts val="1600"/>
              </a:spcBef>
              <a:spcAft>
                <a:spcPts val="0"/>
              </a:spcAft>
              <a:buClr>
                <a:srgbClr val="595959"/>
              </a:buClr>
              <a:buSzPts val="1400"/>
              <a:buFont typeface="Montserrat"/>
              <a:buChar char="●"/>
              <a:defRPr/>
            </a:lvl4pPr>
            <a:lvl5pPr indent="-317500" lvl="4" marL="2286000" algn="l">
              <a:lnSpc>
                <a:spcPct val="100000"/>
              </a:lnSpc>
              <a:spcBef>
                <a:spcPts val="1600"/>
              </a:spcBef>
              <a:spcAft>
                <a:spcPts val="0"/>
              </a:spcAft>
              <a:buClr>
                <a:srgbClr val="595959"/>
              </a:buClr>
              <a:buSzPts val="1400"/>
              <a:buFont typeface="Montserrat"/>
              <a:buChar char="○"/>
              <a:defRPr/>
            </a:lvl5pPr>
            <a:lvl6pPr indent="-317500" lvl="5" marL="2743200" algn="l">
              <a:lnSpc>
                <a:spcPct val="100000"/>
              </a:lnSpc>
              <a:spcBef>
                <a:spcPts val="1600"/>
              </a:spcBef>
              <a:spcAft>
                <a:spcPts val="0"/>
              </a:spcAft>
              <a:buClr>
                <a:srgbClr val="595959"/>
              </a:buClr>
              <a:buSzPts val="1400"/>
              <a:buFont typeface="Montserrat"/>
              <a:buChar char="■"/>
              <a:defRPr/>
            </a:lvl6pPr>
            <a:lvl7pPr indent="-317500" lvl="6" marL="3200400" algn="l">
              <a:lnSpc>
                <a:spcPct val="100000"/>
              </a:lnSpc>
              <a:spcBef>
                <a:spcPts val="1600"/>
              </a:spcBef>
              <a:spcAft>
                <a:spcPts val="0"/>
              </a:spcAft>
              <a:buClr>
                <a:srgbClr val="595959"/>
              </a:buClr>
              <a:buSzPts val="1400"/>
              <a:buFont typeface="Montserrat"/>
              <a:buChar char="●"/>
              <a:defRPr/>
            </a:lvl7pPr>
            <a:lvl8pPr indent="-317500" lvl="7" marL="3657600" algn="l">
              <a:lnSpc>
                <a:spcPct val="100000"/>
              </a:lnSpc>
              <a:spcBef>
                <a:spcPts val="1600"/>
              </a:spcBef>
              <a:spcAft>
                <a:spcPts val="0"/>
              </a:spcAft>
              <a:buClr>
                <a:srgbClr val="595959"/>
              </a:buClr>
              <a:buSzPts val="1400"/>
              <a:buFont typeface="Montserrat"/>
              <a:buChar char="○"/>
              <a:defRPr/>
            </a:lvl8pPr>
            <a:lvl9pPr indent="-317500" lvl="8" marL="4114800" algn="l">
              <a:lnSpc>
                <a:spcPct val="100000"/>
              </a:lnSpc>
              <a:spcBef>
                <a:spcPts val="1600"/>
              </a:spcBef>
              <a:spcAft>
                <a:spcPts val="1600"/>
              </a:spcAft>
              <a:buClr>
                <a:srgbClr val="595959"/>
              </a:buClr>
              <a:buSzPts val="1400"/>
              <a:buFont typeface="Montserrat"/>
              <a:buChar char="■"/>
              <a:defRPr/>
            </a:lvl9pPr>
          </a:lstStyle>
          <a:p/>
        </p:txBody>
      </p:sp>
      <p:grpSp>
        <p:nvGrpSpPr>
          <p:cNvPr id="240" name="Google Shape;240;p41"/>
          <p:cNvGrpSpPr/>
          <p:nvPr/>
        </p:nvGrpSpPr>
        <p:grpSpPr>
          <a:xfrm rot="-5400000">
            <a:off x="8582400" y="2517013"/>
            <a:ext cx="519025" cy="109450"/>
            <a:chOff x="3792125" y="4705525"/>
            <a:chExt cx="519025" cy="109450"/>
          </a:xfrm>
        </p:grpSpPr>
        <p:sp>
          <p:nvSpPr>
            <p:cNvPr id="241" name="Google Shape;241;p41"/>
            <p:cNvSpPr/>
            <p:nvPr/>
          </p:nvSpPr>
          <p:spPr>
            <a:xfrm>
              <a:off x="3792125" y="4705525"/>
              <a:ext cx="126175" cy="109450"/>
            </a:xfrm>
            <a:custGeom>
              <a:rect b="b" l="l" r="r" t="t"/>
              <a:pathLst>
                <a:path extrusionOk="0" h="4378" w="5047">
                  <a:moveTo>
                    <a:pt x="2524" y="1"/>
                  </a:moveTo>
                  <a:lnTo>
                    <a:pt x="1" y="4378"/>
                  </a:lnTo>
                  <a:lnTo>
                    <a:pt x="5046" y="4378"/>
                  </a:lnTo>
                  <a:lnTo>
                    <a:pt x="2524"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2" name="Google Shape;242;p41"/>
            <p:cNvSpPr/>
            <p:nvPr/>
          </p:nvSpPr>
          <p:spPr>
            <a:xfrm>
              <a:off x="3988175" y="4705525"/>
              <a:ext cx="126175" cy="109450"/>
            </a:xfrm>
            <a:custGeom>
              <a:rect b="b" l="l" r="r" t="t"/>
              <a:pathLst>
                <a:path extrusionOk="0" h="4378" w="5047">
                  <a:moveTo>
                    <a:pt x="2524" y="1"/>
                  </a:moveTo>
                  <a:lnTo>
                    <a:pt x="1" y="4378"/>
                  </a:lnTo>
                  <a:lnTo>
                    <a:pt x="5046" y="4378"/>
                  </a:lnTo>
                  <a:lnTo>
                    <a:pt x="2524"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3" name="Google Shape;243;p41"/>
            <p:cNvSpPr/>
            <p:nvPr/>
          </p:nvSpPr>
          <p:spPr>
            <a:xfrm>
              <a:off x="4185000" y="4705525"/>
              <a:ext cx="126150" cy="109450"/>
            </a:xfrm>
            <a:custGeom>
              <a:rect b="b" l="l" r="r" t="t"/>
              <a:pathLst>
                <a:path extrusionOk="0" h="4378" w="5046">
                  <a:moveTo>
                    <a:pt x="2523" y="1"/>
                  </a:moveTo>
                  <a:lnTo>
                    <a:pt x="0" y="4378"/>
                  </a:lnTo>
                  <a:lnTo>
                    <a:pt x="5046" y="4378"/>
                  </a:lnTo>
                  <a:lnTo>
                    <a:pt x="2523"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44" name="Google Shape;244;p41"/>
          <p:cNvSpPr/>
          <p:nvPr/>
        </p:nvSpPr>
        <p:spPr>
          <a:xfrm>
            <a:off x="247350" y="2913714"/>
            <a:ext cx="64875" cy="64913"/>
          </a:xfrm>
          <a:custGeom>
            <a:rect b="b" l="l" r="r" t="t"/>
            <a:pathLst>
              <a:path extrusionOk="0" h="2676" w="2675">
                <a:moveTo>
                  <a:pt x="0" y="1"/>
                </a:moveTo>
                <a:lnTo>
                  <a:pt x="0" y="2676"/>
                </a:lnTo>
                <a:lnTo>
                  <a:pt x="2675" y="2676"/>
                </a:lnTo>
                <a:lnTo>
                  <a:pt x="2675"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5" name="Google Shape;245;p41"/>
          <p:cNvSpPr/>
          <p:nvPr/>
        </p:nvSpPr>
        <p:spPr>
          <a:xfrm>
            <a:off x="247350" y="2752257"/>
            <a:ext cx="64875" cy="64889"/>
          </a:xfrm>
          <a:custGeom>
            <a:rect b="b" l="l" r="r" t="t"/>
            <a:pathLst>
              <a:path extrusionOk="0" h="2675" w="2675">
                <a:moveTo>
                  <a:pt x="0" y="0"/>
                </a:moveTo>
                <a:lnTo>
                  <a:pt x="0" y="2675"/>
                </a:lnTo>
                <a:lnTo>
                  <a:pt x="2675" y="2675"/>
                </a:lnTo>
                <a:lnTo>
                  <a:pt x="2675"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6" name="Google Shape;246;p41"/>
          <p:cNvSpPr/>
          <p:nvPr/>
        </p:nvSpPr>
        <p:spPr>
          <a:xfrm>
            <a:off x="247350" y="2590777"/>
            <a:ext cx="64875" cy="64161"/>
          </a:xfrm>
          <a:custGeom>
            <a:rect b="b" l="l" r="r" t="t"/>
            <a:pathLst>
              <a:path extrusionOk="0" h="2645" w="2675">
                <a:moveTo>
                  <a:pt x="0" y="0"/>
                </a:moveTo>
                <a:lnTo>
                  <a:pt x="0" y="2645"/>
                </a:lnTo>
                <a:lnTo>
                  <a:pt x="2675" y="2645"/>
                </a:lnTo>
                <a:lnTo>
                  <a:pt x="2675"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7" name="Google Shape;247;p41"/>
          <p:cNvSpPr/>
          <p:nvPr/>
        </p:nvSpPr>
        <p:spPr>
          <a:xfrm>
            <a:off x="7285087" y="306378"/>
            <a:ext cx="1611574" cy="1722263"/>
          </a:xfrm>
          <a:custGeom>
            <a:rect b="b" l="l" r="r" t="t"/>
            <a:pathLst>
              <a:path extrusionOk="0" h="61460" w="57510">
                <a:moveTo>
                  <a:pt x="1" y="0"/>
                </a:moveTo>
                <a:lnTo>
                  <a:pt x="1" y="1915"/>
                </a:lnTo>
                <a:lnTo>
                  <a:pt x="55230" y="1915"/>
                </a:lnTo>
                <a:lnTo>
                  <a:pt x="55230" y="61460"/>
                </a:lnTo>
                <a:lnTo>
                  <a:pt x="57510" y="61460"/>
                </a:lnTo>
                <a:lnTo>
                  <a:pt x="57510"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8" name="Google Shape;248;p41"/>
          <p:cNvSpPr/>
          <p:nvPr/>
        </p:nvSpPr>
        <p:spPr>
          <a:xfrm>
            <a:off x="247339" y="3114855"/>
            <a:ext cx="1611574" cy="1722263"/>
          </a:xfrm>
          <a:custGeom>
            <a:rect b="b" l="l" r="r" t="t"/>
            <a:pathLst>
              <a:path extrusionOk="0" h="61460" w="57510">
                <a:moveTo>
                  <a:pt x="1" y="0"/>
                </a:moveTo>
                <a:lnTo>
                  <a:pt x="1" y="61460"/>
                </a:lnTo>
                <a:lnTo>
                  <a:pt x="57510" y="61460"/>
                </a:lnTo>
                <a:lnTo>
                  <a:pt x="57510" y="59545"/>
                </a:lnTo>
                <a:lnTo>
                  <a:pt x="2281" y="59545"/>
                </a:lnTo>
                <a:lnTo>
                  <a:pt x="2281"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1">
    <p:spTree>
      <p:nvGrpSpPr>
        <p:cNvPr id="249" name="Shape 249"/>
        <p:cNvGrpSpPr/>
        <p:nvPr/>
      </p:nvGrpSpPr>
      <p:grpSpPr>
        <a:xfrm>
          <a:off x="0" y="0"/>
          <a:ext cx="0" cy="0"/>
          <a:chOff x="0" y="0"/>
          <a:chExt cx="0" cy="0"/>
        </a:xfrm>
      </p:grpSpPr>
      <p:grpSp>
        <p:nvGrpSpPr>
          <p:cNvPr id="250" name="Google Shape;250;p42"/>
          <p:cNvGrpSpPr/>
          <p:nvPr/>
        </p:nvGrpSpPr>
        <p:grpSpPr>
          <a:xfrm>
            <a:off x="-359057" y="-532413"/>
            <a:ext cx="1534963" cy="1046179"/>
            <a:chOff x="3916750" y="1194074"/>
            <a:chExt cx="1107158" cy="754601"/>
          </a:xfrm>
        </p:grpSpPr>
        <p:sp>
          <p:nvSpPr>
            <p:cNvPr id="251" name="Google Shape;251;p42"/>
            <p:cNvSpPr/>
            <p:nvPr/>
          </p:nvSpPr>
          <p:spPr>
            <a:xfrm>
              <a:off x="3916750" y="1351375"/>
              <a:ext cx="642125" cy="597300"/>
            </a:xfrm>
            <a:custGeom>
              <a:rect b="b" l="l" r="r" t="t"/>
              <a:pathLst>
                <a:path extrusionOk="0" h="23892" w="25685">
                  <a:moveTo>
                    <a:pt x="23892" y="0"/>
                  </a:moveTo>
                  <a:lnTo>
                    <a:pt x="1" y="23891"/>
                  </a:lnTo>
                  <a:lnTo>
                    <a:pt x="1764" y="23891"/>
                  </a:lnTo>
                  <a:lnTo>
                    <a:pt x="25685" y="0"/>
                  </a:lnTo>
                  <a:close/>
                </a:path>
              </a:pathLst>
            </a:custGeom>
            <a:solidFill>
              <a:srgbClr val="FFE59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2" name="Google Shape;252;p42"/>
            <p:cNvSpPr/>
            <p:nvPr/>
          </p:nvSpPr>
          <p:spPr>
            <a:xfrm>
              <a:off x="4266283" y="1194074"/>
              <a:ext cx="757625" cy="712800"/>
            </a:xfrm>
            <a:custGeom>
              <a:rect b="b" l="l" r="r" t="t"/>
              <a:pathLst>
                <a:path extrusionOk="0" h="28512" w="30305">
                  <a:moveTo>
                    <a:pt x="28511" y="1"/>
                  </a:moveTo>
                  <a:lnTo>
                    <a:pt x="0" y="28512"/>
                  </a:lnTo>
                  <a:lnTo>
                    <a:pt x="1793" y="28512"/>
                  </a:lnTo>
                  <a:lnTo>
                    <a:pt x="30305" y="1"/>
                  </a:lnTo>
                  <a:close/>
                </a:path>
              </a:pathLst>
            </a:custGeom>
            <a:solidFill>
              <a:srgbClr val="FFE59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53" name="Google Shape;253;p42"/>
          <p:cNvSpPr/>
          <p:nvPr/>
        </p:nvSpPr>
        <p:spPr>
          <a:xfrm>
            <a:off x="8348547" y="4345524"/>
            <a:ext cx="1050371" cy="988226"/>
          </a:xfrm>
          <a:custGeom>
            <a:rect b="b" l="l" r="r" t="t"/>
            <a:pathLst>
              <a:path extrusionOk="0" h="28512" w="30305">
                <a:moveTo>
                  <a:pt x="28511" y="1"/>
                </a:moveTo>
                <a:lnTo>
                  <a:pt x="0" y="28512"/>
                </a:lnTo>
                <a:lnTo>
                  <a:pt x="1793" y="28512"/>
                </a:lnTo>
                <a:lnTo>
                  <a:pt x="30305"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4" name="Google Shape;254;p42"/>
          <p:cNvSpPr/>
          <p:nvPr/>
        </p:nvSpPr>
        <p:spPr>
          <a:xfrm>
            <a:off x="7691480" y="4621557"/>
            <a:ext cx="890242" cy="828097"/>
          </a:xfrm>
          <a:custGeom>
            <a:rect b="b" l="l" r="r" t="t"/>
            <a:pathLst>
              <a:path extrusionOk="0" h="23892" w="25685">
                <a:moveTo>
                  <a:pt x="23892" y="0"/>
                </a:moveTo>
                <a:lnTo>
                  <a:pt x="1" y="23891"/>
                </a:lnTo>
                <a:lnTo>
                  <a:pt x="1764" y="23891"/>
                </a:lnTo>
                <a:lnTo>
                  <a:pt x="25685"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5" name="Google Shape;255;p42"/>
          <p:cNvSpPr/>
          <p:nvPr/>
        </p:nvSpPr>
        <p:spPr>
          <a:xfrm>
            <a:off x="8474635" y="3480924"/>
            <a:ext cx="1050371" cy="988226"/>
          </a:xfrm>
          <a:custGeom>
            <a:rect b="b" l="l" r="r" t="t"/>
            <a:pathLst>
              <a:path extrusionOk="0" h="28512" w="30305">
                <a:moveTo>
                  <a:pt x="28511" y="1"/>
                </a:moveTo>
                <a:lnTo>
                  <a:pt x="0" y="28512"/>
                </a:lnTo>
                <a:lnTo>
                  <a:pt x="1793" y="28512"/>
                </a:lnTo>
                <a:lnTo>
                  <a:pt x="30305"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6" name="Google Shape;256;p42"/>
          <p:cNvSpPr/>
          <p:nvPr/>
        </p:nvSpPr>
        <p:spPr>
          <a:xfrm>
            <a:off x="8568204" y="4973842"/>
            <a:ext cx="611056" cy="610016"/>
          </a:xfrm>
          <a:custGeom>
            <a:rect b="b" l="l" r="r" t="t"/>
            <a:pathLst>
              <a:path extrusionOk="0" h="17600" w="17630">
                <a:moveTo>
                  <a:pt x="15836" y="1"/>
                </a:moveTo>
                <a:lnTo>
                  <a:pt x="0" y="15837"/>
                </a:lnTo>
                <a:lnTo>
                  <a:pt x="0" y="17600"/>
                </a:lnTo>
                <a:lnTo>
                  <a:pt x="17630" y="1"/>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7" name="Google Shape;257;p42"/>
          <p:cNvSpPr/>
          <p:nvPr/>
        </p:nvSpPr>
        <p:spPr>
          <a:xfrm>
            <a:off x="-359040" y="354362"/>
            <a:ext cx="1050371" cy="988226"/>
          </a:xfrm>
          <a:custGeom>
            <a:rect b="b" l="l" r="r" t="t"/>
            <a:pathLst>
              <a:path extrusionOk="0" h="28512" w="30305">
                <a:moveTo>
                  <a:pt x="28511" y="1"/>
                </a:moveTo>
                <a:lnTo>
                  <a:pt x="0" y="28512"/>
                </a:lnTo>
                <a:lnTo>
                  <a:pt x="1793" y="28512"/>
                </a:lnTo>
                <a:lnTo>
                  <a:pt x="30305"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8" name="Google Shape;258;p42"/>
          <p:cNvSpPr txBox="1"/>
          <p:nvPr>
            <p:ph type="title"/>
          </p:nvPr>
        </p:nvSpPr>
        <p:spPr>
          <a:xfrm>
            <a:off x="713225" y="539500"/>
            <a:ext cx="7717800" cy="7533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3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59" name="Google Shape;259;p42"/>
          <p:cNvSpPr txBox="1"/>
          <p:nvPr>
            <p:ph idx="2" type="title"/>
          </p:nvPr>
        </p:nvSpPr>
        <p:spPr>
          <a:xfrm>
            <a:off x="703963" y="2713550"/>
            <a:ext cx="2572500" cy="6099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Clr>
                <a:schemeClr val="lt2"/>
              </a:buClr>
              <a:buSzPts val="2600"/>
              <a:buNone/>
              <a:defRPr sz="2600">
                <a:solidFill>
                  <a:schemeClr val="lt2"/>
                </a:solidFill>
              </a:defRPr>
            </a:lvl1pPr>
            <a:lvl2pPr lvl="1" algn="l">
              <a:lnSpc>
                <a:spcPct val="100000"/>
              </a:lnSpc>
              <a:spcBef>
                <a:spcPts val="0"/>
              </a:spcBef>
              <a:spcAft>
                <a:spcPts val="0"/>
              </a:spcAft>
              <a:buSzPts val="2800"/>
              <a:buFont typeface="Bebas Neue"/>
              <a:buNone/>
              <a:defRPr>
                <a:latin typeface="Bebas Neue"/>
                <a:ea typeface="Bebas Neue"/>
                <a:cs typeface="Bebas Neue"/>
                <a:sym typeface="Bebas Neue"/>
              </a:defRPr>
            </a:lvl2pPr>
            <a:lvl3pPr lvl="2" algn="l">
              <a:lnSpc>
                <a:spcPct val="100000"/>
              </a:lnSpc>
              <a:spcBef>
                <a:spcPts val="0"/>
              </a:spcBef>
              <a:spcAft>
                <a:spcPts val="0"/>
              </a:spcAft>
              <a:buSzPts val="2800"/>
              <a:buFont typeface="Bebas Neue"/>
              <a:buNone/>
              <a:defRPr>
                <a:latin typeface="Bebas Neue"/>
                <a:ea typeface="Bebas Neue"/>
                <a:cs typeface="Bebas Neue"/>
                <a:sym typeface="Bebas Neue"/>
              </a:defRPr>
            </a:lvl3pPr>
            <a:lvl4pPr lvl="3" algn="l">
              <a:lnSpc>
                <a:spcPct val="100000"/>
              </a:lnSpc>
              <a:spcBef>
                <a:spcPts val="0"/>
              </a:spcBef>
              <a:spcAft>
                <a:spcPts val="0"/>
              </a:spcAft>
              <a:buSzPts val="2800"/>
              <a:buFont typeface="Bebas Neue"/>
              <a:buNone/>
              <a:defRPr>
                <a:latin typeface="Bebas Neue"/>
                <a:ea typeface="Bebas Neue"/>
                <a:cs typeface="Bebas Neue"/>
                <a:sym typeface="Bebas Neue"/>
              </a:defRPr>
            </a:lvl4pPr>
            <a:lvl5pPr lvl="4" algn="l">
              <a:lnSpc>
                <a:spcPct val="100000"/>
              </a:lnSpc>
              <a:spcBef>
                <a:spcPts val="0"/>
              </a:spcBef>
              <a:spcAft>
                <a:spcPts val="0"/>
              </a:spcAft>
              <a:buSzPts val="2800"/>
              <a:buFont typeface="Bebas Neue"/>
              <a:buNone/>
              <a:defRPr>
                <a:latin typeface="Bebas Neue"/>
                <a:ea typeface="Bebas Neue"/>
                <a:cs typeface="Bebas Neue"/>
                <a:sym typeface="Bebas Neue"/>
              </a:defRPr>
            </a:lvl5pPr>
            <a:lvl6pPr lvl="5" algn="l">
              <a:lnSpc>
                <a:spcPct val="100000"/>
              </a:lnSpc>
              <a:spcBef>
                <a:spcPts val="0"/>
              </a:spcBef>
              <a:spcAft>
                <a:spcPts val="0"/>
              </a:spcAft>
              <a:buSzPts val="2800"/>
              <a:buFont typeface="Bebas Neue"/>
              <a:buNone/>
              <a:defRPr>
                <a:latin typeface="Bebas Neue"/>
                <a:ea typeface="Bebas Neue"/>
                <a:cs typeface="Bebas Neue"/>
                <a:sym typeface="Bebas Neue"/>
              </a:defRPr>
            </a:lvl6pPr>
            <a:lvl7pPr lvl="6" algn="l">
              <a:lnSpc>
                <a:spcPct val="100000"/>
              </a:lnSpc>
              <a:spcBef>
                <a:spcPts val="0"/>
              </a:spcBef>
              <a:spcAft>
                <a:spcPts val="0"/>
              </a:spcAft>
              <a:buSzPts val="2800"/>
              <a:buFont typeface="Bebas Neue"/>
              <a:buNone/>
              <a:defRPr>
                <a:latin typeface="Bebas Neue"/>
                <a:ea typeface="Bebas Neue"/>
                <a:cs typeface="Bebas Neue"/>
                <a:sym typeface="Bebas Neue"/>
              </a:defRPr>
            </a:lvl7pPr>
            <a:lvl8pPr lvl="7" algn="l">
              <a:lnSpc>
                <a:spcPct val="100000"/>
              </a:lnSpc>
              <a:spcBef>
                <a:spcPts val="0"/>
              </a:spcBef>
              <a:spcAft>
                <a:spcPts val="0"/>
              </a:spcAft>
              <a:buSzPts val="2800"/>
              <a:buFont typeface="Bebas Neue"/>
              <a:buNone/>
              <a:defRPr>
                <a:latin typeface="Bebas Neue"/>
                <a:ea typeface="Bebas Neue"/>
                <a:cs typeface="Bebas Neue"/>
                <a:sym typeface="Bebas Neue"/>
              </a:defRPr>
            </a:lvl8pPr>
            <a:lvl9pPr lvl="8" algn="l">
              <a:lnSpc>
                <a:spcPct val="100000"/>
              </a:lnSpc>
              <a:spcBef>
                <a:spcPts val="0"/>
              </a:spcBef>
              <a:spcAft>
                <a:spcPts val="0"/>
              </a:spcAft>
              <a:buSzPts val="2800"/>
              <a:buFont typeface="Bebas Neue"/>
              <a:buNone/>
              <a:defRPr>
                <a:latin typeface="Bebas Neue"/>
                <a:ea typeface="Bebas Neue"/>
                <a:cs typeface="Bebas Neue"/>
                <a:sym typeface="Bebas Neue"/>
              </a:defRPr>
            </a:lvl9pPr>
          </a:lstStyle>
          <a:p/>
        </p:txBody>
      </p:sp>
      <p:sp>
        <p:nvSpPr>
          <p:cNvPr id="260" name="Google Shape;260;p42"/>
          <p:cNvSpPr txBox="1"/>
          <p:nvPr>
            <p:ph idx="3" type="title"/>
          </p:nvPr>
        </p:nvSpPr>
        <p:spPr>
          <a:xfrm>
            <a:off x="3294763" y="2713550"/>
            <a:ext cx="2554500" cy="6099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Clr>
                <a:schemeClr val="lt2"/>
              </a:buClr>
              <a:buSzPts val="2600"/>
              <a:buNone/>
              <a:defRPr sz="2600">
                <a:solidFill>
                  <a:schemeClr val="lt2"/>
                </a:solidFill>
              </a:defRPr>
            </a:lvl1pPr>
            <a:lvl2pPr lvl="1" algn="l">
              <a:lnSpc>
                <a:spcPct val="100000"/>
              </a:lnSpc>
              <a:spcBef>
                <a:spcPts val="0"/>
              </a:spcBef>
              <a:spcAft>
                <a:spcPts val="0"/>
              </a:spcAft>
              <a:buSzPts val="2800"/>
              <a:buFont typeface="Bebas Neue"/>
              <a:buNone/>
              <a:defRPr>
                <a:latin typeface="Bebas Neue"/>
                <a:ea typeface="Bebas Neue"/>
                <a:cs typeface="Bebas Neue"/>
                <a:sym typeface="Bebas Neue"/>
              </a:defRPr>
            </a:lvl2pPr>
            <a:lvl3pPr lvl="2" algn="l">
              <a:lnSpc>
                <a:spcPct val="100000"/>
              </a:lnSpc>
              <a:spcBef>
                <a:spcPts val="0"/>
              </a:spcBef>
              <a:spcAft>
                <a:spcPts val="0"/>
              </a:spcAft>
              <a:buSzPts val="2800"/>
              <a:buFont typeface="Bebas Neue"/>
              <a:buNone/>
              <a:defRPr>
                <a:latin typeface="Bebas Neue"/>
                <a:ea typeface="Bebas Neue"/>
                <a:cs typeface="Bebas Neue"/>
                <a:sym typeface="Bebas Neue"/>
              </a:defRPr>
            </a:lvl3pPr>
            <a:lvl4pPr lvl="3" algn="l">
              <a:lnSpc>
                <a:spcPct val="100000"/>
              </a:lnSpc>
              <a:spcBef>
                <a:spcPts val="0"/>
              </a:spcBef>
              <a:spcAft>
                <a:spcPts val="0"/>
              </a:spcAft>
              <a:buSzPts val="2800"/>
              <a:buFont typeface="Bebas Neue"/>
              <a:buNone/>
              <a:defRPr>
                <a:latin typeface="Bebas Neue"/>
                <a:ea typeface="Bebas Neue"/>
                <a:cs typeface="Bebas Neue"/>
                <a:sym typeface="Bebas Neue"/>
              </a:defRPr>
            </a:lvl4pPr>
            <a:lvl5pPr lvl="4" algn="l">
              <a:lnSpc>
                <a:spcPct val="100000"/>
              </a:lnSpc>
              <a:spcBef>
                <a:spcPts val="0"/>
              </a:spcBef>
              <a:spcAft>
                <a:spcPts val="0"/>
              </a:spcAft>
              <a:buSzPts val="2800"/>
              <a:buFont typeface="Bebas Neue"/>
              <a:buNone/>
              <a:defRPr>
                <a:latin typeface="Bebas Neue"/>
                <a:ea typeface="Bebas Neue"/>
                <a:cs typeface="Bebas Neue"/>
                <a:sym typeface="Bebas Neue"/>
              </a:defRPr>
            </a:lvl5pPr>
            <a:lvl6pPr lvl="5" algn="l">
              <a:lnSpc>
                <a:spcPct val="100000"/>
              </a:lnSpc>
              <a:spcBef>
                <a:spcPts val="0"/>
              </a:spcBef>
              <a:spcAft>
                <a:spcPts val="0"/>
              </a:spcAft>
              <a:buSzPts val="2800"/>
              <a:buFont typeface="Bebas Neue"/>
              <a:buNone/>
              <a:defRPr>
                <a:latin typeface="Bebas Neue"/>
                <a:ea typeface="Bebas Neue"/>
                <a:cs typeface="Bebas Neue"/>
                <a:sym typeface="Bebas Neue"/>
              </a:defRPr>
            </a:lvl6pPr>
            <a:lvl7pPr lvl="6" algn="l">
              <a:lnSpc>
                <a:spcPct val="100000"/>
              </a:lnSpc>
              <a:spcBef>
                <a:spcPts val="0"/>
              </a:spcBef>
              <a:spcAft>
                <a:spcPts val="0"/>
              </a:spcAft>
              <a:buSzPts val="2800"/>
              <a:buFont typeface="Bebas Neue"/>
              <a:buNone/>
              <a:defRPr>
                <a:latin typeface="Bebas Neue"/>
                <a:ea typeface="Bebas Neue"/>
                <a:cs typeface="Bebas Neue"/>
                <a:sym typeface="Bebas Neue"/>
              </a:defRPr>
            </a:lvl7pPr>
            <a:lvl8pPr lvl="7" algn="l">
              <a:lnSpc>
                <a:spcPct val="100000"/>
              </a:lnSpc>
              <a:spcBef>
                <a:spcPts val="0"/>
              </a:spcBef>
              <a:spcAft>
                <a:spcPts val="0"/>
              </a:spcAft>
              <a:buSzPts val="2800"/>
              <a:buFont typeface="Bebas Neue"/>
              <a:buNone/>
              <a:defRPr>
                <a:latin typeface="Bebas Neue"/>
                <a:ea typeface="Bebas Neue"/>
                <a:cs typeface="Bebas Neue"/>
                <a:sym typeface="Bebas Neue"/>
              </a:defRPr>
            </a:lvl8pPr>
            <a:lvl9pPr lvl="8" algn="l">
              <a:lnSpc>
                <a:spcPct val="100000"/>
              </a:lnSpc>
              <a:spcBef>
                <a:spcPts val="0"/>
              </a:spcBef>
              <a:spcAft>
                <a:spcPts val="0"/>
              </a:spcAft>
              <a:buSzPts val="2800"/>
              <a:buFont typeface="Bebas Neue"/>
              <a:buNone/>
              <a:defRPr>
                <a:latin typeface="Bebas Neue"/>
                <a:ea typeface="Bebas Neue"/>
                <a:cs typeface="Bebas Neue"/>
                <a:sym typeface="Bebas Neue"/>
              </a:defRPr>
            </a:lvl9pPr>
          </a:lstStyle>
          <a:p/>
        </p:txBody>
      </p:sp>
      <p:sp>
        <p:nvSpPr>
          <p:cNvPr id="261" name="Google Shape;261;p42"/>
          <p:cNvSpPr txBox="1"/>
          <p:nvPr>
            <p:ph idx="4" type="title"/>
          </p:nvPr>
        </p:nvSpPr>
        <p:spPr>
          <a:xfrm>
            <a:off x="5867563" y="2713550"/>
            <a:ext cx="2572500" cy="6099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Clr>
                <a:schemeClr val="lt2"/>
              </a:buClr>
              <a:buSzPts val="2600"/>
              <a:buNone/>
              <a:defRPr sz="2600">
                <a:solidFill>
                  <a:schemeClr val="lt2"/>
                </a:solidFill>
              </a:defRPr>
            </a:lvl1pPr>
            <a:lvl2pPr lvl="1" algn="l">
              <a:lnSpc>
                <a:spcPct val="100000"/>
              </a:lnSpc>
              <a:spcBef>
                <a:spcPts val="0"/>
              </a:spcBef>
              <a:spcAft>
                <a:spcPts val="0"/>
              </a:spcAft>
              <a:buSzPts val="2800"/>
              <a:buFont typeface="Bebas Neue"/>
              <a:buNone/>
              <a:defRPr>
                <a:latin typeface="Bebas Neue"/>
                <a:ea typeface="Bebas Neue"/>
                <a:cs typeface="Bebas Neue"/>
                <a:sym typeface="Bebas Neue"/>
              </a:defRPr>
            </a:lvl2pPr>
            <a:lvl3pPr lvl="2" algn="l">
              <a:lnSpc>
                <a:spcPct val="100000"/>
              </a:lnSpc>
              <a:spcBef>
                <a:spcPts val="0"/>
              </a:spcBef>
              <a:spcAft>
                <a:spcPts val="0"/>
              </a:spcAft>
              <a:buSzPts val="2800"/>
              <a:buFont typeface="Bebas Neue"/>
              <a:buNone/>
              <a:defRPr>
                <a:latin typeface="Bebas Neue"/>
                <a:ea typeface="Bebas Neue"/>
                <a:cs typeface="Bebas Neue"/>
                <a:sym typeface="Bebas Neue"/>
              </a:defRPr>
            </a:lvl3pPr>
            <a:lvl4pPr lvl="3" algn="l">
              <a:lnSpc>
                <a:spcPct val="100000"/>
              </a:lnSpc>
              <a:spcBef>
                <a:spcPts val="0"/>
              </a:spcBef>
              <a:spcAft>
                <a:spcPts val="0"/>
              </a:spcAft>
              <a:buSzPts val="2800"/>
              <a:buFont typeface="Bebas Neue"/>
              <a:buNone/>
              <a:defRPr>
                <a:latin typeface="Bebas Neue"/>
                <a:ea typeface="Bebas Neue"/>
                <a:cs typeface="Bebas Neue"/>
                <a:sym typeface="Bebas Neue"/>
              </a:defRPr>
            </a:lvl4pPr>
            <a:lvl5pPr lvl="4" algn="l">
              <a:lnSpc>
                <a:spcPct val="100000"/>
              </a:lnSpc>
              <a:spcBef>
                <a:spcPts val="0"/>
              </a:spcBef>
              <a:spcAft>
                <a:spcPts val="0"/>
              </a:spcAft>
              <a:buSzPts val="2800"/>
              <a:buFont typeface="Bebas Neue"/>
              <a:buNone/>
              <a:defRPr>
                <a:latin typeface="Bebas Neue"/>
                <a:ea typeface="Bebas Neue"/>
                <a:cs typeface="Bebas Neue"/>
                <a:sym typeface="Bebas Neue"/>
              </a:defRPr>
            </a:lvl5pPr>
            <a:lvl6pPr lvl="5" algn="l">
              <a:lnSpc>
                <a:spcPct val="100000"/>
              </a:lnSpc>
              <a:spcBef>
                <a:spcPts val="0"/>
              </a:spcBef>
              <a:spcAft>
                <a:spcPts val="0"/>
              </a:spcAft>
              <a:buSzPts val="2800"/>
              <a:buFont typeface="Bebas Neue"/>
              <a:buNone/>
              <a:defRPr>
                <a:latin typeface="Bebas Neue"/>
                <a:ea typeface="Bebas Neue"/>
                <a:cs typeface="Bebas Neue"/>
                <a:sym typeface="Bebas Neue"/>
              </a:defRPr>
            </a:lvl6pPr>
            <a:lvl7pPr lvl="6" algn="l">
              <a:lnSpc>
                <a:spcPct val="100000"/>
              </a:lnSpc>
              <a:spcBef>
                <a:spcPts val="0"/>
              </a:spcBef>
              <a:spcAft>
                <a:spcPts val="0"/>
              </a:spcAft>
              <a:buSzPts val="2800"/>
              <a:buFont typeface="Bebas Neue"/>
              <a:buNone/>
              <a:defRPr>
                <a:latin typeface="Bebas Neue"/>
                <a:ea typeface="Bebas Neue"/>
                <a:cs typeface="Bebas Neue"/>
                <a:sym typeface="Bebas Neue"/>
              </a:defRPr>
            </a:lvl7pPr>
            <a:lvl8pPr lvl="7" algn="l">
              <a:lnSpc>
                <a:spcPct val="100000"/>
              </a:lnSpc>
              <a:spcBef>
                <a:spcPts val="0"/>
              </a:spcBef>
              <a:spcAft>
                <a:spcPts val="0"/>
              </a:spcAft>
              <a:buSzPts val="2800"/>
              <a:buFont typeface="Bebas Neue"/>
              <a:buNone/>
              <a:defRPr>
                <a:latin typeface="Bebas Neue"/>
                <a:ea typeface="Bebas Neue"/>
                <a:cs typeface="Bebas Neue"/>
                <a:sym typeface="Bebas Neue"/>
              </a:defRPr>
            </a:lvl8pPr>
            <a:lvl9pPr lvl="8" algn="l">
              <a:lnSpc>
                <a:spcPct val="100000"/>
              </a:lnSpc>
              <a:spcBef>
                <a:spcPts val="0"/>
              </a:spcBef>
              <a:spcAft>
                <a:spcPts val="0"/>
              </a:spcAft>
              <a:buSzPts val="2800"/>
              <a:buFont typeface="Bebas Neue"/>
              <a:buNone/>
              <a:defRPr>
                <a:latin typeface="Bebas Neue"/>
                <a:ea typeface="Bebas Neue"/>
                <a:cs typeface="Bebas Neue"/>
                <a:sym typeface="Bebas Neue"/>
              </a:defRPr>
            </a:lvl9pPr>
          </a:lstStyle>
          <a:p/>
        </p:txBody>
      </p:sp>
      <p:sp>
        <p:nvSpPr>
          <p:cNvPr id="262" name="Google Shape;262;p42"/>
          <p:cNvSpPr txBox="1"/>
          <p:nvPr>
            <p:ph idx="1" type="subTitle"/>
          </p:nvPr>
        </p:nvSpPr>
        <p:spPr>
          <a:xfrm>
            <a:off x="702938" y="3210600"/>
            <a:ext cx="2572500" cy="6393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a:solidFill>
                  <a:schemeClr val="lt1"/>
                </a:solidFill>
              </a:defRPr>
            </a:lvl1pPr>
            <a:lvl2pPr lvl="1" algn="l">
              <a:lnSpc>
                <a:spcPct val="100000"/>
              </a:lnSpc>
              <a:spcBef>
                <a:spcPts val="1600"/>
              </a:spcBef>
              <a:spcAft>
                <a:spcPts val="0"/>
              </a:spcAft>
              <a:buSzPts val="1600"/>
              <a:buNone/>
              <a:defRPr/>
            </a:lvl2pPr>
            <a:lvl3pPr lvl="2" algn="l">
              <a:lnSpc>
                <a:spcPct val="100000"/>
              </a:lnSpc>
              <a:spcBef>
                <a:spcPts val="1600"/>
              </a:spcBef>
              <a:spcAft>
                <a:spcPts val="0"/>
              </a:spcAft>
              <a:buSzPts val="1600"/>
              <a:buNone/>
              <a:defRPr/>
            </a:lvl3pPr>
            <a:lvl4pPr lvl="3" algn="l">
              <a:lnSpc>
                <a:spcPct val="100000"/>
              </a:lnSpc>
              <a:spcBef>
                <a:spcPts val="1600"/>
              </a:spcBef>
              <a:spcAft>
                <a:spcPts val="0"/>
              </a:spcAft>
              <a:buSzPts val="1600"/>
              <a:buNone/>
              <a:defRPr/>
            </a:lvl4pPr>
            <a:lvl5pPr lvl="4" algn="l">
              <a:lnSpc>
                <a:spcPct val="100000"/>
              </a:lnSpc>
              <a:spcBef>
                <a:spcPts val="1600"/>
              </a:spcBef>
              <a:spcAft>
                <a:spcPts val="0"/>
              </a:spcAft>
              <a:buSzPts val="1600"/>
              <a:buNone/>
              <a:defRPr/>
            </a:lvl5pPr>
            <a:lvl6pPr lvl="5" algn="l">
              <a:lnSpc>
                <a:spcPct val="100000"/>
              </a:lnSpc>
              <a:spcBef>
                <a:spcPts val="1600"/>
              </a:spcBef>
              <a:spcAft>
                <a:spcPts val="0"/>
              </a:spcAft>
              <a:buSzPts val="1600"/>
              <a:buNone/>
              <a:defRPr/>
            </a:lvl6pPr>
            <a:lvl7pPr lvl="6" algn="l">
              <a:lnSpc>
                <a:spcPct val="100000"/>
              </a:lnSpc>
              <a:spcBef>
                <a:spcPts val="1600"/>
              </a:spcBef>
              <a:spcAft>
                <a:spcPts val="0"/>
              </a:spcAft>
              <a:buSzPts val="1600"/>
              <a:buNone/>
              <a:defRPr/>
            </a:lvl7pPr>
            <a:lvl8pPr lvl="7" algn="l">
              <a:lnSpc>
                <a:spcPct val="100000"/>
              </a:lnSpc>
              <a:spcBef>
                <a:spcPts val="1600"/>
              </a:spcBef>
              <a:spcAft>
                <a:spcPts val="0"/>
              </a:spcAft>
              <a:buSzPts val="1600"/>
              <a:buNone/>
              <a:defRPr/>
            </a:lvl8pPr>
            <a:lvl9pPr lvl="8" algn="l">
              <a:lnSpc>
                <a:spcPct val="100000"/>
              </a:lnSpc>
              <a:spcBef>
                <a:spcPts val="1600"/>
              </a:spcBef>
              <a:spcAft>
                <a:spcPts val="1600"/>
              </a:spcAft>
              <a:buSzPts val="1600"/>
              <a:buNone/>
              <a:defRPr/>
            </a:lvl9pPr>
          </a:lstStyle>
          <a:p/>
        </p:txBody>
      </p:sp>
      <p:sp>
        <p:nvSpPr>
          <p:cNvPr id="263" name="Google Shape;263;p42"/>
          <p:cNvSpPr txBox="1"/>
          <p:nvPr>
            <p:ph idx="5" type="subTitle"/>
          </p:nvPr>
        </p:nvSpPr>
        <p:spPr>
          <a:xfrm>
            <a:off x="3277488" y="3210600"/>
            <a:ext cx="2572500" cy="6393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a:solidFill>
                  <a:schemeClr val="lt1"/>
                </a:solidFill>
              </a:defRPr>
            </a:lvl1pPr>
            <a:lvl2pPr lvl="1" algn="l">
              <a:lnSpc>
                <a:spcPct val="100000"/>
              </a:lnSpc>
              <a:spcBef>
                <a:spcPts val="1600"/>
              </a:spcBef>
              <a:spcAft>
                <a:spcPts val="0"/>
              </a:spcAft>
              <a:buSzPts val="1600"/>
              <a:buNone/>
              <a:defRPr/>
            </a:lvl2pPr>
            <a:lvl3pPr lvl="2" algn="l">
              <a:lnSpc>
                <a:spcPct val="100000"/>
              </a:lnSpc>
              <a:spcBef>
                <a:spcPts val="1600"/>
              </a:spcBef>
              <a:spcAft>
                <a:spcPts val="0"/>
              </a:spcAft>
              <a:buSzPts val="1600"/>
              <a:buNone/>
              <a:defRPr/>
            </a:lvl3pPr>
            <a:lvl4pPr lvl="3" algn="l">
              <a:lnSpc>
                <a:spcPct val="100000"/>
              </a:lnSpc>
              <a:spcBef>
                <a:spcPts val="1600"/>
              </a:spcBef>
              <a:spcAft>
                <a:spcPts val="0"/>
              </a:spcAft>
              <a:buSzPts val="1600"/>
              <a:buNone/>
              <a:defRPr/>
            </a:lvl4pPr>
            <a:lvl5pPr lvl="4" algn="l">
              <a:lnSpc>
                <a:spcPct val="100000"/>
              </a:lnSpc>
              <a:spcBef>
                <a:spcPts val="1600"/>
              </a:spcBef>
              <a:spcAft>
                <a:spcPts val="0"/>
              </a:spcAft>
              <a:buSzPts val="1600"/>
              <a:buNone/>
              <a:defRPr/>
            </a:lvl5pPr>
            <a:lvl6pPr lvl="5" algn="l">
              <a:lnSpc>
                <a:spcPct val="100000"/>
              </a:lnSpc>
              <a:spcBef>
                <a:spcPts val="1600"/>
              </a:spcBef>
              <a:spcAft>
                <a:spcPts val="0"/>
              </a:spcAft>
              <a:buSzPts val="1600"/>
              <a:buNone/>
              <a:defRPr/>
            </a:lvl6pPr>
            <a:lvl7pPr lvl="6" algn="l">
              <a:lnSpc>
                <a:spcPct val="100000"/>
              </a:lnSpc>
              <a:spcBef>
                <a:spcPts val="1600"/>
              </a:spcBef>
              <a:spcAft>
                <a:spcPts val="0"/>
              </a:spcAft>
              <a:buSzPts val="1600"/>
              <a:buNone/>
              <a:defRPr/>
            </a:lvl7pPr>
            <a:lvl8pPr lvl="7" algn="l">
              <a:lnSpc>
                <a:spcPct val="100000"/>
              </a:lnSpc>
              <a:spcBef>
                <a:spcPts val="1600"/>
              </a:spcBef>
              <a:spcAft>
                <a:spcPts val="0"/>
              </a:spcAft>
              <a:buSzPts val="1600"/>
              <a:buNone/>
              <a:defRPr/>
            </a:lvl8pPr>
            <a:lvl9pPr lvl="8" algn="l">
              <a:lnSpc>
                <a:spcPct val="100000"/>
              </a:lnSpc>
              <a:spcBef>
                <a:spcPts val="1600"/>
              </a:spcBef>
              <a:spcAft>
                <a:spcPts val="1600"/>
              </a:spcAft>
              <a:buSzPts val="1600"/>
              <a:buNone/>
              <a:defRPr/>
            </a:lvl9pPr>
          </a:lstStyle>
          <a:p/>
        </p:txBody>
      </p:sp>
      <p:sp>
        <p:nvSpPr>
          <p:cNvPr id="264" name="Google Shape;264;p42"/>
          <p:cNvSpPr txBox="1"/>
          <p:nvPr>
            <p:ph idx="6" type="subTitle"/>
          </p:nvPr>
        </p:nvSpPr>
        <p:spPr>
          <a:xfrm>
            <a:off x="5868563" y="3210600"/>
            <a:ext cx="2572500" cy="6393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a:solidFill>
                  <a:schemeClr val="lt1"/>
                </a:solidFill>
              </a:defRPr>
            </a:lvl1pPr>
            <a:lvl2pPr lvl="1" algn="l">
              <a:lnSpc>
                <a:spcPct val="100000"/>
              </a:lnSpc>
              <a:spcBef>
                <a:spcPts val="1600"/>
              </a:spcBef>
              <a:spcAft>
                <a:spcPts val="0"/>
              </a:spcAft>
              <a:buSzPts val="1600"/>
              <a:buNone/>
              <a:defRPr/>
            </a:lvl2pPr>
            <a:lvl3pPr lvl="2" algn="l">
              <a:lnSpc>
                <a:spcPct val="100000"/>
              </a:lnSpc>
              <a:spcBef>
                <a:spcPts val="1600"/>
              </a:spcBef>
              <a:spcAft>
                <a:spcPts val="0"/>
              </a:spcAft>
              <a:buSzPts val="1600"/>
              <a:buNone/>
              <a:defRPr/>
            </a:lvl3pPr>
            <a:lvl4pPr lvl="3" algn="l">
              <a:lnSpc>
                <a:spcPct val="100000"/>
              </a:lnSpc>
              <a:spcBef>
                <a:spcPts val="1600"/>
              </a:spcBef>
              <a:spcAft>
                <a:spcPts val="0"/>
              </a:spcAft>
              <a:buSzPts val="1600"/>
              <a:buNone/>
              <a:defRPr/>
            </a:lvl4pPr>
            <a:lvl5pPr lvl="4" algn="l">
              <a:lnSpc>
                <a:spcPct val="100000"/>
              </a:lnSpc>
              <a:spcBef>
                <a:spcPts val="1600"/>
              </a:spcBef>
              <a:spcAft>
                <a:spcPts val="0"/>
              </a:spcAft>
              <a:buSzPts val="1600"/>
              <a:buNone/>
              <a:defRPr/>
            </a:lvl5pPr>
            <a:lvl6pPr lvl="5" algn="l">
              <a:lnSpc>
                <a:spcPct val="100000"/>
              </a:lnSpc>
              <a:spcBef>
                <a:spcPts val="1600"/>
              </a:spcBef>
              <a:spcAft>
                <a:spcPts val="0"/>
              </a:spcAft>
              <a:buSzPts val="1600"/>
              <a:buNone/>
              <a:defRPr/>
            </a:lvl6pPr>
            <a:lvl7pPr lvl="6" algn="l">
              <a:lnSpc>
                <a:spcPct val="100000"/>
              </a:lnSpc>
              <a:spcBef>
                <a:spcPts val="1600"/>
              </a:spcBef>
              <a:spcAft>
                <a:spcPts val="0"/>
              </a:spcAft>
              <a:buSzPts val="1600"/>
              <a:buNone/>
              <a:defRPr/>
            </a:lvl7pPr>
            <a:lvl8pPr lvl="7" algn="l">
              <a:lnSpc>
                <a:spcPct val="100000"/>
              </a:lnSpc>
              <a:spcBef>
                <a:spcPts val="1600"/>
              </a:spcBef>
              <a:spcAft>
                <a:spcPts val="0"/>
              </a:spcAft>
              <a:buSzPts val="1600"/>
              <a:buNone/>
              <a:defRPr/>
            </a:lvl8pPr>
            <a:lvl9pPr lvl="8" algn="l">
              <a:lnSpc>
                <a:spcPct val="100000"/>
              </a:lnSpc>
              <a:spcBef>
                <a:spcPts val="1600"/>
              </a:spcBef>
              <a:spcAft>
                <a:spcPts val="1600"/>
              </a:spcAft>
              <a:buSzPts val="1600"/>
              <a:buNone/>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4">
    <p:spTree>
      <p:nvGrpSpPr>
        <p:cNvPr id="265" name="Shape 265"/>
        <p:cNvGrpSpPr/>
        <p:nvPr/>
      </p:nvGrpSpPr>
      <p:grpSpPr>
        <a:xfrm>
          <a:off x="0" y="0"/>
          <a:ext cx="0" cy="0"/>
          <a:chOff x="0" y="0"/>
          <a:chExt cx="0" cy="0"/>
        </a:xfrm>
      </p:grpSpPr>
      <p:sp>
        <p:nvSpPr>
          <p:cNvPr id="266" name="Google Shape;266;p43"/>
          <p:cNvSpPr txBox="1"/>
          <p:nvPr>
            <p:ph type="title"/>
          </p:nvPr>
        </p:nvSpPr>
        <p:spPr>
          <a:xfrm>
            <a:off x="713225" y="1135775"/>
            <a:ext cx="3913500" cy="8283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6200"/>
              <a:buNone/>
              <a:defRPr sz="6200"/>
            </a:lvl1pPr>
            <a:lvl2pPr lvl="1" algn="ctr">
              <a:lnSpc>
                <a:spcPct val="100000"/>
              </a:lnSpc>
              <a:spcBef>
                <a:spcPts val="0"/>
              </a:spcBef>
              <a:spcAft>
                <a:spcPts val="0"/>
              </a:spcAft>
              <a:buSzPts val="6200"/>
              <a:buNone/>
              <a:defRPr sz="6200"/>
            </a:lvl2pPr>
            <a:lvl3pPr lvl="2" algn="ctr">
              <a:lnSpc>
                <a:spcPct val="100000"/>
              </a:lnSpc>
              <a:spcBef>
                <a:spcPts val="0"/>
              </a:spcBef>
              <a:spcAft>
                <a:spcPts val="0"/>
              </a:spcAft>
              <a:buSzPts val="6200"/>
              <a:buNone/>
              <a:defRPr sz="6200"/>
            </a:lvl3pPr>
            <a:lvl4pPr lvl="3" algn="ctr">
              <a:lnSpc>
                <a:spcPct val="100000"/>
              </a:lnSpc>
              <a:spcBef>
                <a:spcPts val="0"/>
              </a:spcBef>
              <a:spcAft>
                <a:spcPts val="0"/>
              </a:spcAft>
              <a:buSzPts val="6200"/>
              <a:buNone/>
              <a:defRPr sz="6200"/>
            </a:lvl4pPr>
            <a:lvl5pPr lvl="4" algn="ctr">
              <a:lnSpc>
                <a:spcPct val="100000"/>
              </a:lnSpc>
              <a:spcBef>
                <a:spcPts val="0"/>
              </a:spcBef>
              <a:spcAft>
                <a:spcPts val="0"/>
              </a:spcAft>
              <a:buSzPts val="6200"/>
              <a:buNone/>
              <a:defRPr sz="6200"/>
            </a:lvl5pPr>
            <a:lvl6pPr lvl="5" algn="ctr">
              <a:lnSpc>
                <a:spcPct val="100000"/>
              </a:lnSpc>
              <a:spcBef>
                <a:spcPts val="0"/>
              </a:spcBef>
              <a:spcAft>
                <a:spcPts val="0"/>
              </a:spcAft>
              <a:buSzPts val="6200"/>
              <a:buNone/>
              <a:defRPr sz="6200"/>
            </a:lvl6pPr>
            <a:lvl7pPr lvl="6" algn="ctr">
              <a:lnSpc>
                <a:spcPct val="100000"/>
              </a:lnSpc>
              <a:spcBef>
                <a:spcPts val="0"/>
              </a:spcBef>
              <a:spcAft>
                <a:spcPts val="0"/>
              </a:spcAft>
              <a:buSzPts val="6200"/>
              <a:buNone/>
              <a:defRPr sz="6200"/>
            </a:lvl7pPr>
            <a:lvl8pPr lvl="7" algn="ctr">
              <a:lnSpc>
                <a:spcPct val="100000"/>
              </a:lnSpc>
              <a:spcBef>
                <a:spcPts val="0"/>
              </a:spcBef>
              <a:spcAft>
                <a:spcPts val="0"/>
              </a:spcAft>
              <a:buSzPts val="6200"/>
              <a:buNone/>
              <a:defRPr sz="6200"/>
            </a:lvl8pPr>
            <a:lvl9pPr lvl="8" algn="ctr">
              <a:lnSpc>
                <a:spcPct val="100000"/>
              </a:lnSpc>
              <a:spcBef>
                <a:spcPts val="0"/>
              </a:spcBef>
              <a:spcAft>
                <a:spcPts val="0"/>
              </a:spcAft>
              <a:buSzPts val="6200"/>
              <a:buNone/>
              <a:defRPr sz="6200"/>
            </a:lvl9pPr>
          </a:lstStyle>
          <a:p/>
        </p:txBody>
      </p:sp>
      <p:sp>
        <p:nvSpPr>
          <p:cNvPr id="267" name="Google Shape;267;p43"/>
          <p:cNvSpPr txBox="1"/>
          <p:nvPr>
            <p:ph idx="1" type="subTitle"/>
          </p:nvPr>
        </p:nvSpPr>
        <p:spPr>
          <a:xfrm>
            <a:off x="713225" y="1841800"/>
            <a:ext cx="3913500" cy="4452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1600"/>
              </a:spcBef>
              <a:spcAft>
                <a:spcPts val="0"/>
              </a:spcAft>
              <a:buSzPts val="1600"/>
              <a:buNone/>
              <a:defRPr/>
            </a:lvl2pPr>
            <a:lvl3pPr lvl="2" algn="ctr">
              <a:lnSpc>
                <a:spcPct val="100000"/>
              </a:lnSpc>
              <a:spcBef>
                <a:spcPts val="1600"/>
              </a:spcBef>
              <a:spcAft>
                <a:spcPts val="0"/>
              </a:spcAft>
              <a:buSzPts val="1600"/>
              <a:buNone/>
              <a:defRPr/>
            </a:lvl3pPr>
            <a:lvl4pPr lvl="3" algn="ctr">
              <a:lnSpc>
                <a:spcPct val="100000"/>
              </a:lnSpc>
              <a:spcBef>
                <a:spcPts val="1600"/>
              </a:spcBef>
              <a:spcAft>
                <a:spcPts val="0"/>
              </a:spcAft>
              <a:buSzPts val="1600"/>
              <a:buNone/>
              <a:defRPr/>
            </a:lvl4pPr>
            <a:lvl5pPr lvl="4" algn="ctr">
              <a:lnSpc>
                <a:spcPct val="100000"/>
              </a:lnSpc>
              <a:spcBef>
                <a:spcPts val="1600"/>
              </a:spcBef>
              <a:spcAft>
                <a:spcPts val="0"/>
              </a:spcAft>
              <a:buSzPts val="1600"/>
              <a:buNone/>
              <a:defRPr/>
            </a:lvl5pPr>
            <a:lvl6pPr lvl="5" algn="ctr">
              <a:lnSpc>
                <a:spcPct val="100000"/>
              </a:lnSpc>
              <a:spcBef>
                <a:spcPts val="1600"/>
              </a:spcBef>
              <a:spcAft>
                <a:spcPts val="0"/>
              </a:spcAft>
              <a:buSzPts val="1600"/>
              <a:buNone/>
              <a:defRPr/>
            </a:lvl6pPr>
            <a:lvl7pPr lvl="6" algn="ctr">
              <a:lnSpc>
                <a:spcPct val="100000"/>
              </a:lnSpc>
              <a:spcBef>
                <a:spcPts val="1600"/>
              </a:spcBef>
              <a:spcAft>
                <a:spcPts val="0"/>
              </a:spcAft>
              <a:buSzPts val="1600"/>
              <a:buNone/>
              <a:defRPr/>
            </a:lvl7pPr>
            <a:lvl8pPr lvl="7" algn="ctr">
              <a:lnSpc>
                <a:spcPct val="100000"/>
              </a:lnSpc>
              <a:spcBef>
                <a:spcPts val="1600"/>
              </a:spcBef>
              <a:spcAft>
                <a:spcPts val="0"/>
              </a:spcAft>
              <a:buSzPts val="1600"/>
              <a:buNone/>
              <a:defRPr/>
            </a:lvl8pPr>
            <a:lvl9pPr lvl="8" algn="ctr">
              <a:lnSpc>
                <a:spcPct val="100000"/>
              </a:lnSpc>
              <a:spcBef>
                <a:spcPts val="1600"/>
              </a:spcBef>
              <a:spcAft>
                <a:spcPts val="1600"/>
              </a:spcAft>
              <a:buSzPts val="1600"/>
              <a:buNone/>
              <a:defRPr/>
            </a:lvl9pPr>
          </a:lstStyle>
          <a:p/>
        </p:txBody>
      </p:sp>
      <p:sp>
        <p:nvSpPr>
          <p:cNvPr id="268" name="Google Shape;268;p43"/>
          <p:cNvSpPr txBox="1"/>
          <p:nvPr>
            <p:ph idx="2" type="title"/>
          </p:nvPr>
        </p:nvSpPr>
        <p:spPr>
          <a:xfrm>
            <a:off x="4517400" y="3333050"/>
            <a:ext cx="3913500" cy="8283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6200"/>
              <a:buNone/>
              <a:defRPr sz="6200"/>
            </a:lvl1pPr>
            <a:lvl2pPr lvl="1" algn="ctr">
              <a:lnSpc>
                <a:spcPct val="100000"/>
              </a:lnSpc>
              <a:spcBef>
                <a:spcPts val="0"/>
              </a:spcBef>
              <a:spcAft>
                <a:spcPts val="0"/>
              </a:spcAft>
              <a:buSzPts val="6200"/>
              <a:buNone/>
              <a:defRPr sz="6200"/>
            </a:lvl2pPr>
            <a:lvl3pPr lvl="2" algn="ctr">
              <a:lnSpc>
                <a:spcPct val="100000"/>
              </a:lnSpc>
              <a:spcBef>
                <a:spcPts val="0"/>
              </a:spcBef>
              <a:spcAft>
                <a:spcPts val="0"/>
              </a:spcAft>
              <a:buSzPts val="6200"/>
              <a:buNone/>
              <a:defRPr sz="6200"/>
            </a:lvl3pPr>
            <a:lvl4pPr lvl="3" algn="ctr">
              <a:lnSpc>
                <a:spcPct val="100000"/>
              </a:lnSpc>
              <a:spcBef>
                <a:spcPts val="0"/>
              </a:spcBef>
              <a:spcAft>
                <a:spcPts val="0"/>
              </a:spcAft>
              <a:buSzPts val="6200"/>
              <a:buNone/>
              <a:defRPr sz="6200"/>
            </a:lvl4pPr>
            <a:lvl5pPr lvl="4" algn="ctr">
              <a:lnSpc>
                <a:spcPct val="100000"/>
              </a:lnSpc>
              <a:spcBef>
                <a:spcPts val="0"/>
              </a:spcBef>
              <a:spcAft>
                <a:spcPts val="0"/>
              </a:spcAft>
              <a:buSzPts val="6200"/>
              <a:buNone/>
              <a:defRPr sz="6200"/>
            </a:lvl5pPr>
            <a:lvl6pPr lvl="5" algn="ctr">
              <a:lnSpc>
                <a:spcPct val="100000"/>
              </a:lnSpc>
              <a:spcBef>
                <a:spcPts val="0"/>
              </a:spcBef>
              <a:spcAft>
                <a:spcPts val="0"/>
              </a:spcAft>
              <a:buSzPts val="6200"/>
              <a:buNone/>
              <a:defRPr sz="6200"/>
            </a:lvl6pPr>
            <a:lvl7pPr lvl="6" algn="ctr">
              <a:lnSpc>
                <a:spcPct val="100000"/>
              </a:lnSpc>
              <a:spcBef>
                <a:spcPts val="0"/>
              </a:spcBef>
              <a:spcAft>
                <a:spcPts val="0"/>
              </a:spcAft>
              <a:buSzPts val="6200"/>
              <a:buNone/>
              <a:defRPr sz="6200"/>
            </a:lvl7pPr>
            <a:lvl8pPr lvl="7" algn="ctr">
              <a:lnSpc>
                <a:spcPct val="100000"/>
              </a:lnSpc>
              <a:spcBef>
                <a:spcPts val="0"/>
              </a:spcBef>
              <a:spcAft>
                <a:spcPts val="0"/>
              </a:spcAft>
              <a:buSzPts val="6200"/>
              <a:buNone/>
              <a:defRPr sz="6200"/>
            </a:lvl8pPr>
            <a:lvl9pPr lvl="8" algn="ctr">
              <a:lnSpc>
                <a:spcPct val="100000"/>
              </a:lnSpc>
              <a:spcBef>
                <a:spcPts val="0"/>
              </a:spcBef>
              <a:spcAft>
                <a:spcPts val="0"/>
              </a:spcAft>
              <a:buSzPts val="6200"/>
              <a:buNone/>
              <a:defRPr sz="6200"/>
            </a:lvl9pPr>
          </a:lstStyle>
          <a:p/>
        </p:txBody>
      </p:sp>
      <p:sp>
        <p:nvSpPr>
          <p:cNvPr id="269" name="Google Shape;269;p43"/>
          <p:cNvSpPr txBox="1"/>
          <p:nvPr>
            <p:ph idx="3" type="subTitle"/>
          </p:nvPr>
        </p:nvSpPr>
        <p:spPr>
          <a:xfrm>
            <a:off x="4517400" y="4039075"/>
            <a:ext cx="3913500" cy="4452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400"/>
            </a:lvl1pPr>
            <a:lvl2pPr lvl="1" algn="ctr">
              <a:lnSpc>
                <a:spcPct val="100000"/>
              </a:lnSpc>
              <a:spcBef>
                <a:spcPts val="1600"/>
              </a:spcBef>
              <a:spcAft>
                <a:spcPts val="0"/>
              </a:spcAft>
              <a:buSzPts val="1600"/>
              <a:buNone/>
              <a:defRPr/>
            </a:lvl2pPr>
            <a:lvl3pPr lvl="2" algn="ctr">
              <a:lnSpc>
                <a:spcPct val="100000"/>
              </a:lnSpc>
              <a:spcBef>
                <a:spcPts val="1600"/>
              </a:spcBef>
              <a:spcAft>
                <a:spcPts val="0"/>
              </a:spcAft>
              <a:buSzPts val="1600"/>
              <a:buNone/>
              <a:defRPr/>
            </a:lvl3pPr>
            <a:lvl4pPr lvl="3" algn="ctr">
              <a:lnSpc>
                <a:spcPct val="100000"/>
              </a:lnSpc>
              <a:spcBef>
                <a:spcPts val="1600"/>
              </a:spcBef>
              <a:spcAft>
                <a:spcPts val="0"/>
              </a:spcAft>
              <a:buSzPts val="1600"/>
              <a:buNone/>
              <a:defRPr/>
            </a:lvl4pPr>
            <a:lvl5pPr lvl="4" algn="ctr">
              <a:lnSpc>
                <a:spcPct val="100000"/>
              </a:lnSpc>
              <a:spcBef>
                <a:spcPts val="1600"/>
              </a:spcBef>
              <a:spcAft>
                <a:spcPts val="0"/>
              </a:spcAft>
              <a:buSzPts val="1600"/>
              <a:buNone/>
              <a:defRPr/>
            </a:lvl5pPr>
            <a:lvl6pPr lvl="5" algn="ctr">
              <a:lnSpc>
                <a:spcPct val="100000"/>
              </a:lnSpc>
              <a:spcBef>
                <a:spcPts val="1600"/>
              </a:spcBef>
              <a:spcAft>
                <a:spcPts val="0"/>
              </a:spcAft>
              <a:buSzPts val="1600"/>
              <a:buNone/>
              <a:defRPr/>
            </a:lvl6pPr>
            <a:lvl7pPr lvl="6" algn="ctr">
              <a:lnSpc>
                <a:spcPct val="100000"/>
              </a:lnSpc>
              <a:spcBef>
                <a:spcPts val="1600"/>
              </a:spcBef>
              <a:spcAft>
                <a:spcPts val="0"/>
              </a:spcAft>
              <a:buSzPts val="1600"/>
              <a:buNone/>
              <a:defRPr/>
            </a:lvl7pPr>
            <a:lvl8pPr lvl="7" algn="ctr">
              <a:lnSpc>
                <a:spcPct val="100000"/>
              </a:lnSpc>
              <a:spcBef>
                <a:spcPts val="1600"/>
              </a:spcBef>
              <a:spcAft>
                <a:spcPts val="0"/>
              </a:spcAft>
              <a:buSzPts val="1600"/>
              <a:buNone/>
              <a:defRPr/>
            </a:lvl8pPr>
            <a:lvl9pPr lvl="8" algn="ctr">
              <a:lnSpc>
                <a:spcPct val="100000"/>
              </a:lnSpc>
              <a:spcBef>
                <a:spcPts val="1600"/>
              </a:spcBef>
              <a:spcAft>
                <a:spcPts val="1600"/>
              </a:spcAft>
              <a:buSzPts val="1600"/>
              <a:buNone/>
              <a:defRPr/>
            </a:lvl9pPr>
          </a:lstStyle>
          <a:p/>
        </p:txBody>
      </p:sp>
      <p:grpSp>
        <p:nvGrpSpPr>
          <p:cNvPr id="270" name="Google Shape;270;p43"/>
          <p:cNvGrpSpPr/>
          <p:nvPr/>
        </p:nvGrpSpPr>
        <p:grpSpPr>
          <a:xfrm rot="-5400000">
            <a:off x="-168644" y="-365178"/>
            <a:ext cx="702288" cy="974617"/>
            <a:chOff x="744950" y="2537550"/>
            <a:chExt cx="1156600" cy="1629250"/>
          </a:xfrm>
        </p:grpSpPr>
        <p:sp>
          <p:nvSpPr>
            <p:cNvPr id="271" name="Google Shape;271;p43"/>
            <p:cNvSpPr/>
            <p:nvPr/>
          </p:nvSpPr>
          <p:spPr>
            <a:xfrm>
              <a:off x="744950" y="2738175"/>
              <a:ext cx="1068450" cy="1428625"/>
            </a:xfrm>
            <a:custGeom>
              <a:rect b="b" l="l" r="r" t="t"/>
              <a:pathLst>
                <a:path extrusionOk="0" h="57145" w="42738">
                  <a:moveTo>
                    <a:pt x="1" y="0"/>
                  </a:moveTo>
                  <a:lnTo>
                    <a:pt x="1" y="57144"/>
                  </a:lnTo>
                  <a:lnTo>
                    <a:pt x="42737" y="28572"/>
                  </a:lnTo>
                  <a:lnTo>
                    <a:pt x="1"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2" name="Google Shape;272;p43"/>
            <p:cNvSpPr/>
            <p:nvPr/>
          </p:nvSpPr>
          <p:spPr>
            <a:xfrm>
              <a:off x="849825" y="2537550"/>
              <a:ext cx="46375" cy="18275"/>
            </a:xfrm>
            <a:custGeom>
              <a:rect b="b" l="l" r="r" t="t"/>
              <a:pathLst>
                <a:path extrusionOk="0" h="731" w="1855">
                  <a:moveTo>
                    <a:pt x="1" y="1"/>
                  </a:moveTo>
                  <a:lnTo>
                    <a:pt x="1" y="730"/>
                  </a:lnTo>
                  <a:lnTo>
                    <a:pt x="1855" y="730"/>
                  </a:lnTo>
                  <a:lnTo>
                    <a:pt x="791"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3" name="Google Shape;273;p43"/>
            <p:cNvSpPr/>
            <p:nvPr/>
          </p:nvSpPr>
          <p:spPr>
            <a:xfrm>
              <a:off x="849825" y="2602150"/>
              <a:ext cx="143650" cy="18275"/>
            </a:xfrm>
            <a:custGeom>
              <a:rect b="b" l="l" r="r" t="t"/>
              <a:pathLst>
                <a:path extrusionOk="0" h="731" w="5746">
                  <a:moveTo>
                    <a:pt x="1" y="1"/>
                  </a:moveTo>
                  <a:lnTo>
                    <a:pt x="1" y="730"/>
                  </a:lnTo>
                  <a:lnTo>
                    <a:pt x="5745" y="730"/>
                  </a:lnTo>
                  <a:lnTo>
                    <a:pt x="4681"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4" name="Google Shape;274;p43"/>
            <p:cNvSpPr/>
            <p:nvPr/>
          </p:nvSpPr>
          <p:spPr>
            <a:xfrm>
              <a:off x="849825" y="2666750"/>
              <a:ext cx="240150" cy="18250"/>
            </a:xfrm>
            <a:custGeom>
              <a:rect b="b" l="l" r="r" t="t"/>
              <a:pathLst>
                <a:path extrusionOk="0" h="730" w="9606">
                  <a:moveTo>
                    <a:pt x="1" y="0"/>
                  </a:moveTo>
                  <a:lnTo>
                    <a:pt x="1" y="730"/>
                  </a:lnTo>
                  <a:lnTo>
                    <a:pt x="9606" y="730"/>
                  </a:lnTo>
                  <a:lnTo>
                    <a:pt x="8542"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5" name="Google Shape;275;p43"/>
            <p:cNvSpPr/>
            <p:nvPr/>
          </p:nvSpPr>
          <p:spPr>
            <a:xfrm>
              <a:off x="849825" y="2732100"/>
              <a:ext cx="337425" cy="17500"/>
            </a:xfrm>
            <a:custGeom>
              <a:rect b="b" l="l" r="r" t="t"/>
              <a:pathLst>
                <a:path extrusionOk="0" h="700" w="13497">
                  <a:moveTo>
                    <a:pt x="1" y="0"/>
                  </a:moveTo>
                  <a:lnTo>
                    <a:pt x="1" y="699"/>
                  </a:lnTo>
                  <a:lnTo>
                    <a:pt x="13496" y="699"/>
                  </a:lnTo>
                  <a:lnTo>
                    <a:pt x="12432"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6" name="Google Shape;276;p43"/>
            <p:cNvSpPr/>
            <p:nvPr/>
          </p:nvSpPr>
          <p:spPr>
            <a:xfrm>
              <a:off x="849825" y="2796675"/>
              <a:ext cx="433925" cy="17500"/>
            </a:xfrm>
            <a:custGeom>
              <a:rect b="b" l="l" r="r" t="t"/>
              <a:pathLst>
                <a:path extrusionOk="0" h="700" w="17357">
                  <a:moveTo>
                    <a:pt x="1" y="1"/>
                  </a:moveTo>
                  <a:lnTo>
                    <a:pt x="1" y="700"/>
                  </a:lnTo>
                  <a:lnTo>
                    <a:pt x="17356" y="700"/>
                  </a:lnTo>
                  <a:lnTo>
                    <a:pt x="16293"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7" name="Google Shape;277;p43"/>
            <p:cNvSpPr/>
            <p:nvPr/>
          </p:nvSpPr>
          <p:spPr>
            <a:xfrm>
              <a:off x="849825" y="2861275"/>
              <a:ext cx="531200" cy="18250"/>
            </a:xfrm>
            <a:custGeom>
              <a:rect b="b" l="l" r="r" t="t"/>
              <a:pathLst>
                <a:path extrusionOk="0" h="730" w="21248">
                  <a:moveTo>
                    <a:pt x="1" y="0"/>
                  </a:moveTo>
                  <a:lnTo>
                    <a:pt x="1" y="730"/>
                  </a:lnTo>
                  <a:lnTo>
                    <a:pt x="21247" y="730"/>
                  </a:lnTo>
                  <a:lnTo>
                    <a:pt x="20153"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8" name="Google Shape;278;p43"/>
            <p:cNvSpPr/>
            <p:nvPr/>
          </p:nvSpPr>
          <p:spPr>
            <a:xfrm>
              <a:off x="849825" y="2925875"/>
              <a:ext cx="627700" cy="18250"/>
            </a:xfrm>
            <a:custGeom>
              <a:rect b="b" l="l" r="r" t="t"/>
              <a:pathLst>
                <a:path extrusionOk="0" h="730" w="25108">
                  <a:moveTo>
                    <a:pt x="1" y="0"/>
                  </a:moveTo>
                  <a:lnTo>
                    <a:pt x="1" y="730"/>
                  </a:lnTo>
                  <a:lnTo>
                    <a:pt x="25107" y="730"/>
                  </a:lnTo>
                  <a:lnTo>
                    <a:pt x="24044"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9" name="Google Shape;279;p43"/>
            <p:cNvSpPr/>
            <p:nvPr/>
          </p:nvSpPr>
          <p:spPr>
            <a:xfrm>
              <a:off x="849825" y="2990450"/>
              <a:ext cx="724975" cy="18275"/>
            </a:xfrm>
            <a:custGeom>
              <a:rect b="b" l="l" r="r" t="t"/>
              <a:pathLst>
                <a:path extrusionOk="0" h="731" w="28999">
                  <a:moveTo>
                    <a:pt x="1" y="1"/>
                  </a:moveTo>
                  <a:lnTo>
                    <a:pt x="1" y="730"/>
                  </a:lnTo>
                  <a:lnTo>
                    <a:pt x="28998" y="730"/>
                  </a:lnTo>
                  <a:lnTo>
                    <a:pt x="27904"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0" name="Google Shape;280;p43"/>
            <p:cNvSpPr/>
            <p:nvPr/>
          </p:nvSpPr>
          <p:spPr>
            <a:xfrm>
              <a:off x="849825" y="3055800"/>
              <a:ext cx="821475" cy="17500"/>
            </a:xfrm>
            <a:custGeom>
              <a:rect b="b" l="l" r="r" t="t"/>
              <a:pathLst>
                <a:path extrusionOk="0" h="700" w="32859">
                  <a:moveTo>
                    <a:pt x="1" y="1"/>
                  </a:moveTo>
                  <a:lnTo>
                    <a:pt x="1" y="700"/>
                  </a:lnTo>
                  <a:lnTo>
                    <a:pt x="32858" y="700"/>
                  </a:lnTo>
                  <a:lnTo>
                    <a:pt x="31794"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1" name="Google Shape;281;p43"/>
            <p:cNvSpPr/>
            <p:nvPr/>
          </p:nvSpPr>
          <p:spPr>
            <a:xfrm>
              <a:off x="849825" y="3120400"/>
              <a:ext cx="918725" cy="17500"/>
            </a:xfrm>
            <a:custGeom>
              <a:rect b="b" l="l" r="r" t="t"/>
              <a:pathLst>
                <a:path extrusionOk="0" h="700" w="36749">
                  <a:moveTo>
                    <a:pt x="1" y="0"/>
                  </a:moveTo>
                  <a:lnTo>
                    <a:pt x="1" y="699"/>
                  </a:lnTo>
                  <a:lnTo>
                    <a:pt x="36749" y="699"/>
                  </a:lnTo>
                  <a:lnTo>
                    <a:pt x="35655"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2" name="Google Shape;282;p43"/>
            <p:cNvSpPr/>
            <p:nvPr/>
          </p:nvSpPr>
          <p:spPr>
            <a:xfrm>
              <a:off x="849825" y="3184975"/>
              <a:ext cx="1015250" cy="17525"/>
            </a:xfrm>
            <a:custGeom>
              <a:rect b="b" l="l" r="r" t="t"/>
              <a:pathLst>
                <a:path extrusionOk="0" h="701" w="40610">
                  <a:moveTo>
                    <a:pt x="1" y="1"/>
                  </a:moveTo>
                  <a:lnTo>
                    <a:pt x="1" y="700"/>
                  </a:lnTo>
                  <a:lnTo>
                    <a:pt x="40609" y="700"/>
                  </a:lnTo>
                  <a:lnTo>
                    <a:pt x="39545"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3" name="Google Shape;283;p43"/>
            <p:cNvSpPr/>
            <p:nvPr/>
          </p:nvSpPr>
          <p:spPr>
            <a:xfrm>
              <a:off x="849825" y="3249575"/>
              <a:ext cx="1051725" cy="18275"/>
            </a:xfrm>
            <a:custGeom>
              <a:rect b="b" l="l" r="r" t="t"/>
              <a:pathLst>
                <a:path extrusionOk="0" h="731" w="42069">
                  <a:moveTo>
                    <a:pt x="1" y="1"/>
                  </a:moveTo>
                  <a:lnTo>
                    <a:pt x="1" y="730"/>
                  </a:lnTo>
                  <a:lnTo>
                    <a:pt x="41004" y="730"/>
                  </a:lnTo>
                  <a:lnTo>
                    <a:pt x="42068"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4" name="Google Shape;284;p43"/>
            <p:cNvSpPr/>
            <p:nvPr/>
          </p:nvSpPr>
          <p:spPr>
            <a:xfrm>
              <a:off x="849825" y="3314175"/>
              <a:ext cx="955200" cy="18250"/>
            </a:xfrm>
            <a:custGeom>
              <a:rect b="b" l="l" r="r" t="t"/>
              <a:pathLst>
                <a:path extrusionOk="0" h="730" w="38208">
                  <a:moveTo>
                    <a:pt x="1" y="0"/>
                  </a:moveTo>
                  <a:lnTo>
                    <a:pt x="1" y="730"/>
                  </a:lnTo>
                  <a:lnTo>
                    <a:pt x="37114" y="730"/>
                  </a:lnTo>
                  <a:lnTo>
                    <a:pt x="38208"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5" name="Google Shape;285;p43"/>
            <p:cNvSpPr/>
            <p:nvPr/>
          </p:nvSpPr>
          <p:spPr>
            <a:xfrm>
              <a:off x="849825" y="3378750"/>
              <a:ext cx="857950" cy="18275"/>
            </a:xfrm>
            <a:custGeom>
              <a:rect b="b" l="l" r="r" t="t"/>
              <a:pathLst>
                <a:path extrusionOk="0" h="731" w="34318">
                  <a:moveTo>
                    <a:pt x="1" y="1"/>
                  </a:moveTo>
                  <a:lnTo>
                    <a:pt x="1" y="730"/>
                  </a:lnTo>
                  <a:lnTo>
                    <a:pt x="33253" y="730"/>
                  </a:lnTo>
                  <a:lnTo>
                    <a:pt x="34317"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6" name="Google Shape;286;p43"/>
            <p:cNvSpPr/>
            <p:nvPr/>
          </p:nvSpPr>
          <p:spPr>
            <a:xfrm>
              <a:off x="849825" y="3444100"/>
              <a:ext cx="761450" cy="17500"/>
            </a:xfrm>
            <a:custGeom>
              <a:rect b="b" l="l" r="r" t="t"/>
              <a:pathLst>
                <a:path extrusionOk="0" h="700" w="30458">
                  <a:moveTo>
                    <a:pt x="1" y="1"/>
                  </a:moveTo>
                  <a:lnTo>
                    <a:pt x="1" y="700"/>
                  </a:lnTo>
                  <a:lnTo>
                    <a:pt x="29363" y="700"/>
                  </a:lnTo>
                  <a:lnTo>
                    <a:pt x="30457"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7" name="Google Shape;287;p43"/>
            <p:cNvSpPr/>
            <p:nvPr/>
          </p:nvSpPr>
          <p:spPr>
            <a:xfrm>
              <a:off x="849825" y="3508700"/>
              <a:ext cx="664175" cy="17500"/>
            </a:xfrm>
            <a:custGeom>
              <a:rect b="b" l="l" r="r" t="t"/>
              <a:pathLst>
                <a:path extrusionOk="0" h="700" w="26567">
                  <a:moveTo>
                    <a:pt x="1" y="1"/>
                  </a:moveTo>
                  <a:lnTo>
                    <a:pt x="1" y="700"/>
                  </a:lnTo>
                  <a:lnTo>
                    <a:pt x="25503" y="700"/>
                  </a:lnTo>
                  <a:lnTo>
                    <a:pt x="26566"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8" name="Google Shape;288;p43"/>
            <p:cNvSpPr/>
            <p:nvPr/>
          </p:nvSpPr>
          <p:spPr>
            <a:xfrm>
              <a:off x="849825" y="3573300"/>
              <a:ext cx="567675" cy="18250"/>
            </a:xfrm>
            <a:custGeom>
              <a:rect b="b" l="l" r="r" t="t"/>
              <a:pathLst>
                <a:path extrusionOk="0" h="730" w="22707">
                  <a:moveTo>
                    <a:pt x="1" y="0"/>
                  </a:moveTo>
                  <a:lnTo>
                    <a:pt x="1" y="730"/>
                  </a:lnTo>
                  <a:lnTo>
                    <a:pt x="21642" y="730"/>
                  </a:lnTo>
                  <a:lnTo>
                    <a:pt x="22706"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9" name="Google Shape;289;p43"/>
            <p:cNvSpPr/>
            <p:nvPr/>
          </p:nvSpPr>
          <p:spPr>
            <a:xfrm>
              <a:off x="849825" y="3637875"/>
              <a:ext cx="470400" cy="18275"/>
            </a:xfrm>
            <a:custGeom>
              <a:rect b="b" l="l" r="r" t="t"/>
              <a:pathLst>
                <a:path extrusionOk="0" h="731" w="18816">
                  <a:moveTo>
                    <a:pt x="1" y="1"/>
                  </a:moveTo>
                  <a:lnTo>
                    <a:pt x="1" y="730"/>
                  </a:lnTo>
                  <a:lnTo>
                    <a:pt x="17752" y="730"/>
                  </a:lnTo>
                  <a:lnTo>
                    <a:pt x="18815"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0" name="Google Shape;290;p43"/>
            <p:cNvSpPr/>
            <p:nvPr/>
          </p:nvSpPr>
          <p:spPr>
            <a:xfrm>
              <a:off x="849825" y="3702475"/>
              <a:ext cx="373900" cy="18250"/>
            </a:xfrm>
            <a:custGeom>
              <a:rect b="b" l="l" r="r" t="t"/>
              <a:pathLst>
                <a:path extrusionOk="0" h="730" w="14956">
                  <a:moveTo>
                    <a:pt x="1" y="0"/>
                  </a:moveTo>
                  <a:lnTo>
                    <a:pt x="1" y="730"/>
                  </a:lnTo>
                  <a:lnTo>
                    <a:pt x="13891" y="730"/>
                  </a:lnTo>
                  <a:lnTo>
                    <a:pt x="14955"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1" name="Google Shape;291;p43"/>
            <p:cNvSpPr/>
            <p:nvPr/>
          </p:nvSpPr>
          <p:spPr>
            <a:xfrm>
              <a:off x="849825" y="3767825"/>
              <a:ext cx="276625" cy="17500"/>
            </a:xfrm>
            <a:custGeom>
              <a:rect b="b" l="l" r="r" t="t"/>
              <a:pathLst>
                <a:path extrusionOk="0" h="700" w="11065">
                  <a:moveTo>
                    <a:pt x="1" y="0"/>
                  </a:moveTo>
                  <a:lnTo>
                    <a:pt x="1" y="700"/>
                  </a:lnTo>
                  <a:lnTo>
                    <a:pt x="10001" y="700"/>
                  </a:lnTo>
                  <a:lnTo>
                    <a:pt x="11065"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2" name="Google Shape;292;p43"/>
            <p:cNvSpPr/>
            <p:nvPr/>
          </p:nvSpPr>
          <p:spPr>
            <a:xfrm>
              <a:off x="849825" y="3832425"/>
              <a:ext cx="180125" cy="17500"/>
            </a:xfrm>
            <a:custGeom>
              <a:rect b="b" l="l" r="r" t="t"/>
              <a:pathLst>
                <a:path extrusionOk="0" h="700" w="7205">
                  <a:moveTo>
                    <a:pt x="1" y="0"/>
                  </a:moveTo>
                  <a:lnTo>
                    <a:pt x="1" y="699"/>
                  </a:lnTo>
                  <a:lnTo>
                    <a:pt x="6140" y="699"/>
                  </a:lnTo>
                  <a:lnTo>
                    <a:pt x="7204"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3" name="Google Shape;293;p43"/>
            <p:cNvSpPr/>
            <p:nvPr/>
          </p:nvSpPr>
          <p:spPr>
            <a:xfrm>
              <a:off x="849825" y="3897000"/>
              <a:ext cx="82850" cy="17500"/>
            </a:xfrm>
            <a:custGeom>
              <a:rect b="b" l="l" r="r" t="t"/>
              <a:pathLst>
                <a:path extrusionOk="0" h="700" w="3314">
                  <a:moveTo>
                    <a:pt x="1" y="1"/>
                  </a:moveTo>
                  <a:lnTo>
                    <a:pt x="1" y="700"/>
                  </a:lnTo>
                  <a:lnTo>
                    <a:pt x="2250" y="700"/>
                  </a:lnTo>
                  <a:lnTo>
                    <a:pt x="3314"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94" name="Google Shape;294;p43"/>
          <p:cNvGrpSpPr/>
          <p:nvPr/>
        </p:nvGrpSpPr>
        <p:grpSpPr>
          <a:xfrm>
            <a:off x="8497656" y="4706283"/>
            <a:ext cx="942286" cy="828287"/>
            <a:chOff x="5813450" y="994900"/>
            <a:chExt cx="1066900" cy="937825"/>
          </a:xfrm>
        </p:grpSpPr>
        <p:sp>
          <p:nvSpPr>
            <p:cNvPr id="295" name="Google Shape;295;p43"/>
            <p:cNvSpPr/>
            <p:nvPr/>
          </p:nvSpPr>
          <p:spPr>
            <a:xfrm>
              <a:off x="5925150" y="994900"/>
              <a:ext cx="955200" cy="866475"/>
            </a:xfrm>
            <a:custGeom>
              <a:rect b="b" l="l" r="r" t="t"/>
              <a:pathLst>
                <a:path extrusionOk="0" h="34659" w="38208">
                  <a:moveTo>
                    <a:pt x="19074" y="1"/>
                  </a:moveTo>
                  <a:cubicBezTo>
                    <a:pt x="11259" y="1"/>
                    <a:pt x="4168" y="5324"/>
                    <a:pt x="2250" y="13256"/>
                  </a:cubicBezTo>
                  <a:cubicBezTo>
                    <a:pt x="0" y="22588"/>
                    <a:pt x="5745" y="31950"/>
                    <a:pt x="15046" y="34169"/>
                  </a:cubicBezTo>
                  <a:cubicBezTo>
                    <a:pt x="16415" y="34500"/>
                    <a:pt x="17785" y="34658"/>
                    <a:pt x="19134" y="34658"/>
                  </a:cubicBezTo>
                  <a:cubicBezTo>
                    <a:pt x="26949" y="34658"/>
                    <a:pt x="34040" y="29335"/>
                    <a:pt x="35959" y="21402"/>
                  </a:cubicBezTo>
                  <a:cubicBezTo>
                    <a:pt x="38208" y="12071"/>
                    <a:pt x="32463" y="2709"/>
                    <a:pt x="23162" y="490"/>
                  </a:cubicBezTo>
                  <a:cubicBezTo>
                    <a:pt x="21793" y="159"/>
                    <a:pt x="20423" y="1"/>
                    <a:pt x="19074" y="1"/>
                  </a:cubicBez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6" name="Google Shape;296;p43"/>
            <p:cNvSpPr/>
            <p:nvPr/>
          </p:nvSpPr>
          <p:spPr>
            <a:xfrm>
              <a:off x="5840050" y="1113525"/>
              <a:ext cx="249250" cy="249275"/>
            </a:xfrm>
            <a:custGeom>
              <a:rect b="b" l="l" r="r" t="t"/>
              <a:pathLst>
                <a:path extrusionOk="0" h="9971" w="9970">
                  <a:moveTo>
                    <a:pt x="9970" y="1"/>
                  </a:moveTo>
                  <a:lnTo>
                    <a:pt x="9970" y="1"/>
                  </a:lnTo>
                  <a:cubicBezTo>
                    <a:pt x="9180" y="305"/>
                    <a:pt x="8389" y="639"/>
                    <a:pt x="7629" y="1065"/>
                  </a:cubicBezTo>
                  <a:lnTo>
                    <a:pt x="1064" y="7630"/>
                  </a:lnTo>
                  <a:cubicBezTo>
                    <a:pt x="669" y="8359"/>
                    <a:pt x="304" y="9150"/>
                    <a:pt x="0" y="9970"/>
                  </a:cubicBezTo>
                  <a:lnTo>
                    <a:pt x="9970"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7" name="Google Shape;297;p43"/>
            <p:cNvSpPr/>
            <p:nvPr/>
          </p:nvSpPr>
          <p:spPr>
            <a:xfrm>
              <a:off x="5813450" y="1086925"/>
              <a:ext cx="415675" cy="415700"/>
            </a:xfrm>
            <a:custGeom>
              <a:rect b="b" l="l" r="r" t="t"/>
              <a:pathLst>
                <a:path extrusionOk="0" h="16628" w="16627">
                  <a:moveTo>
                    <a:pt x="16627" y="1"/>
                  </a:moveTo>
                  <a:cubicBezTo>
                    <a:pt x="16171" y="1"/>
                    <a:pt x="15745" y="31"/>
                    <a:pt x="15289" y="62"/>
                  </a:cubicBezTo>
                  <a:lnTo>
                    <a:pt x="61" y="15290"/>
                  </a:lnTo>
                  <a:cubicBezTo>
                    <a:pt x="31" y="15746"/>
                    <a:pt x="0" y="16171"/>
                    <a:pt x="0" y="16627"/>
                  </a:cubicBezTo>
                  <a:lnTo>
                    <a:pt x="16627"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8" name="Google Shape;298;p43"/>
            <p:cNvSpPr/>
            <p:nvPr/>
          </p:nvSpPr>
          <p:spPr>
            <a:xfrm>
              <a:off x="5818775" y="1092250"/>
              <a:ext cx="512950" cy="513700"/>
            </a:xfrm>
            <a:custGeom>
              <a:rect b="b" l="l" r="r" t="t"/>
              <a:pathLst>
                <a:path extrusionOk="0" h="20548" w="20518">
                  <a:moveTo>
                    <a:pt x="19484" y="1"/>
                  </a:moveTo>
                  <a:lnTo>
                    <a:pt x="0" y="19484"/>
                  </a:lnTo>
                  <a:cubicBezTo>
                    <a:pt x="61" y="19849"/>
                    <a:pt x="152" y="20183"/>
                    <a:pt x="213" y="20548"/>
                  </a:cubicBezTo>
                  <a:lnTo>
                    <a:pt x="20517" y="213"/>
                  </a:lnTo>
                  <a:cubicBezTo>
                    <a:pt x="20183" y="122"/>
                    <a:pt x="19848" y="61"/>
                    <a:pt x="19484" y="1"/>
                  </a:cubicBez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9" name="Google Shape;299;p43"/>
            <p:cNvSpPr/>
            <p:nvPr/>
          </p:nvSpPr>
          <p:spPr>
            <a:xfrm>
              <a:off x="5843850" y="1117325"/>
              <a:ext cx="572975" cy="572975"/>
            </a:xfrm>
            <a:custGeom>
              <a:rect b="b" l="l" r="r" t="t"/>
              <a:pathLst>
                <a:path extrusionOk="0" h="22919" w="22919">
                  <a:moveTo>
                    <a:pt x="22037" y="1"/>
                  </a:moveTo>
                  <a:lnTo>
                    <a:pt x="0" y="22037"/>
                  </a:lnTo>
                  <a:cubicBezTo>
                    <a:pt x="122" y="22341"/>
                    <a:pt x="243" y="22615"/>
                    <a:pt x="395" y="22919"/>
                  </a:cubicBezTo>
                  <a:lnTo>
                    <a:pt x="22918" y="396"/>
                  </a:lnTo>
                  <a:cubicBezTo>
                    <a:pt x="22615" y="244"/>
                    <a:pt x="22341" y="122"/>
                    <a:pt x="22037" y="1"/>
                  </a:cubicBez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0" name="Google Shape;300;p43"/>
            <p:cNvSpPr/>
            <p:nvPr/>
          </p:nvSpPr>
          <p:spPr>
            <a:xfrm>
              <a:off x="5882600" y="1156850"/>
              <a:ext cx="605650" cy="604900"/>
            </a:xfrm>
            <a:custGeom>
              <a:rect b="b" l="l" r="r" t="t"/>
              <a:pathLst>
                <a:path extrusionOk="0" h="24196" w="24226">
                  <a:moveTo>
                    <a:pt x="23466" y="0"/>
                  </a:moveTo>
                  <a:lnTo>
                    <a:pt x="0" y="23435"/>
                  </a:lnTo>
                  <a:cubicBezTo>
                    <a:pt x="183" y="23678"/>
                    <a:pt x="335" y="23952"/>
                    <a:pt x="517" y="24195"/>
                  </a:cubicBezTo>
                  <a:lnTo>
                    <a:pt x="24226" y="487"/>
                  </a:lnTo>
                  <a:cubicBezTo>
                    <a:pt x="23982" y="335"/>
                    <a:pt x="23709" y="152"/>
                    <a:pt x="23466" y="0"/>
                  </a:cubicBez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1" name="Google Shape;301;p43"/>
            <p:cNvSpPr/>
            <p:nvPr/>
          </p:nvSpPr>
          <p:spPr>
            <a:xfrm>
              <a:off x="5934275" y="1207000"/>
              <a:ext cx="614000" cy="614000"/>
            </a:xfrm>
            <a:custGeom>
              <a:rect b="b" l="l" r="r" t="t"/>
              <a:pathLst>
                <a:path extrusionOk="0" h="24560" w="24560">
                  <a:moveTo>
                    <a:pt x="23922" y="0"/>
                  </a:moveTo>
                  <a:lnTo>
                    <a:pt x="0" y="23952"/>
                  </a:lnTo>
                  <a:cubicBezTo>
                    <a:pt x="183" y="24165"/>
                    <a:pt x="395" y="24378"/>
                    <a:pt x="608" y="24560"/>
                  </a:cubicBezTo>
                  <a:lnTo>
                    <a:pt x="24560" y="639"/>
                  </a:lnTo>
                  <a:cubicBezTo>
                    <a:pt x="24347" y="426"/>
                    <a:pt x="24134" y="213"/>
                    <a:pt x="23922" y="0"/>
                  </a:cubicBez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2" name="Google Shape;302;p43"/>
            <p:cNvSpPr/>
            <p:nvPr/>
          </p:nvSpPr>
          <p:spPr>
            <a:xfrm>
              <a:off x="5995825" y="1268550"/>
              <a:ext cx="601100" cy="601100"/>
            </a:xfrm>
            <a:custGeom>
              <a:rect b="b" l="l" r="r" t="t"/>
              <a:pathLst>
                <a:path extrusionOk="0" h="24044" w="24044">
                  <a:moveTo>
                    <a:pt x="23557" y="0"/>
                  </a:moveTo>
                  <a:lnTo>
                    <a:pt x="0" y="23557"/>
                  </a:lnTo>
                  <a:cubicBezTo>
                    <a:pt x="243" y="23739"/>
                    <a:pt x="487" y="23891"/>
                    <a:pt x="760" y="24043"/>
                  </a:cubicBezTo>
                  <a:lnTo>
                    <a:pt x="24043" y="760"/>
                  </a:lnTo>
                  <a:cubicBezTo>
                    <a:pt x="23891" y="517"/>
                    <a:pt x="23739" y="244"/>
                    <a:pt x="23557" y="0"/>
                  </a:cubicBez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3" name="Google Shape;303;p43"/>
            <p:cNvSpPr/>
            <p:nvPr/>
          </p:nvSpPr>
          <p:spPr>
            <a:xfrm>
              <a:off x="6068000" y="1341500"/>
              <a:ext cx="566150" cy="566150"/>
            </a:xfrm>
            <a:custGeom>
              <a:rect b="b" l="l" r="r" t="t"/>
              <a:pathLst>
                <a:path extrusionOk="0" h="22646" w="22646">
                  <a:moveTo>
                    <a:pt x="22281" y="0"/>
                  </a:moveTo>
                  <a:lnTo>
                    <a:pt x="1" y="22280"/>
                  </a:lnTo>
                  <a:cubicBezTo>
                    <a:pt x="305" y="22432"/>
                    <a:pt x="609" y="22554"/>
                    <a:pt x="913" y="22645"/>
                  </a:cubicBezTo>
                  <a:lnTo>
                    <a:pt x="22646" y="912"/>
                  </a:lnTo>
                  <a:cubicBezTo>
                    <a:pt x="22554" y="608"/>
                    <a:pt x="22433" y="304"/>
                    <a:pt x="22281" y="0"/>
                  </a:cubicBez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4" name="Google Shape;304;p43"/>
            <p:cNvSpPr/>
            <p:nvPr/>
          </p:nvSpPr>
          <p:spPr>
            <a:xfrm>
              <a:off x="6155400" y="1428875"/>
              <a:ext cx="501550" cy="500800"/>
            </a:xfrm>
            <a:custGeom>
              <a:rect b="b" l="l" r="r" t="t"/>
              <a:pathLst>
                <a:path extrusionOk="0" h="20032" w="20062">
                  <a:moveTo>
                    <a:pt x="19879" y="1"/>
                  </a:moveTo>
                  <a:lnTo>
                    <a:pt x="0" y="19880"/>
                  </a:lnTo>
                  <a:cubicBezTo>
                    <a:pt x="365" y="19940"/>
                    <a:pt x="699" y="20001"/>
                    <a:pt x="1064" y="20032"/>
                  </a:cubicBezTo>
                  <a:lnTo>
                    <a:pt x="20062" y="1065"/>
                  </a:lnTo>
                  <a:cubicBezTo>
                    <a:pt x="20001" y="700"/>
                    <a:pt x="19940" y="335"/>
                    <a:pt x="19879" y="1"/>
                  </a:cubicBez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5" name="Google Shape;305;p43"/>
            <p:cNvSpPr/>
            <p:nvPr/>
          </p:nvSpPr>
          <p:spPr>
            <a:xfrm>
              <a:off x="6261775" y="1535275"/>
              <a:ext cx="397450" cy="397450"/>
            </a:xfrm>
            <a:custGeom>
              <a:rect b="b" l="l" r="r" t="t"/>
              <a:pathLst>
                <a:path extrusionOk="0" h="15898" w="15898">
                  <a:moveTo>
                    <a:pt x="15898" y="0"/>
                  </a:moveTo>
                  <a:lnTo>
                    <a:pt x="1" y="15897"/>
                  </a:lnTo>
                  <a:cubicBezTo>
                    <a:pt x="487" y="15867"/>
                    <a:pt x="943" y="15836"/>
                    <a:pt x="1399" y="15745"/>
                  </a:cubicBezTo>
                  <a:lnTo>
                    <a:pt x="15776" y="1398"/>
                  </a:lnTo>
                  <a:cubicBezTo>
                    <a:pt x="15837" y="942"/>
                    <a:pt x="15867" y="487"/>
                    <a:pt x="15898" y="0"/>
                  </a:cubicBez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6" name="Google Shape;306;p43"/>
            <p:cNvSpPr/>
            <p:nvPr/>
          </p:nvSpPr>
          <p:spPr>
            <a:xfrm>
              <a:off x="6413750" y="1687250"/>
              <a:ext cx="207475" cy="207475"/>
            </a:xfrm>
            <a:custGeom>
              <a:rect b="b" l="l" r="r" t="t"/>
              <a:pathLst>
                <a:path extrusionOk="0" h="8299" w="8299">
                  <a:moveTo>
                    <a:pt x="8299" y="0"/>
                  </a:moveTo>
                  <a:lnTo>
                    <a:pt x="1" y="8298"/>
                  </a:lnTo>
                  <a:cubicBezTo>
                    <a:pt x="1095" y="7782"/>
                    <a:pt x="2129" y="7174"/>
                    <a:pt x="3101" y="6444"/>
                  </a:cubicBezTo>
                  <a:lnTo>
                    <a:pt x="6445" y="3101"/>
                  </a:lnTo>
                  <a:cubicBezTo>
                    <a:pt x="7174" y="2128"/>
                    <a:pt x="7813" y="1095"/>
                    <a:pt x="8299" y="0"/>
                  </a:cubicBez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307" name="Google Shape;307;p43"/>
          <p:cNvGrpSpPr/>
          <p:nvPr/>
        </p:nvGrpSpPr>
        <p:grpSpPr>
          <a:xfrm rot="-5400000">
            <a:off x="8582400" y="2517013"/>
            <a:ext cx="519025" cy="109450"/>
            <a:chOff x="3792125" y="4705525"/>
            <a:chExt cx="519025" cy="109450"/>
          </a:xfrm>
        </p:grpSpPr>
        <p:sp>
          <p:nvSpPr>
            <p:cNvPr id="308" name="Google Shape;308;p43"/>
            <p:cNvSpPr/>
            <p:nvPr/>
          </p:nvSpPr>
          <p:spPr>
            <a:xfrm>
              <a:off x="3792125" y="4705525"/>
              <a:ext cx="126175" cy="109450"/>
            </a:xfrm>
            <a:custGeom>
              <a:rect b="b" l="l" r="r" t="t"/>
              <a:pathLst>
                <a:path extrusionOk="0" h="4378" w="5047">
                  <a:moveTo>
                    <a:pt x="2524" y="1"/>
                  </a:moveTo>
                  <a:lnTo>
                    <a:pt x="1" y="4378"/>
                  </a:lnTo>
                  <a:lnTo>
                    <a:pt x="5046" y="4378"/>
                  </a:lnTo>
                  <a:lnTo>
                    <a:pt x="2524"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9" name="Google Shape;309;p43"/>
            <p:cNvSpPr/>
            <p:nvPr/>
          </p:nvSpPr>
          <p:spPr>
            <a:xfrm>
              <a:off x="3988175" y="4705525"/>
              <a:ext cx="126175" cy="109450"/>
            </a:xfrm>
            <a:custGeom>
              <a:rect b="b" l="l" r="r" t="t"/>
              <a:pathLst>
                <a:path extrusionOk="0" h="4378" w="5047">
                  <a:moveTo>
                    <a:pt x="2524" y="1"/>
                  </a:moveTo>
                  <a:lnTo>
                    <a:pt x="1" y="4378"/>
                  </a:lnTo>
                  <a:lnTo>
                    <a:pt x="5046" y="4378"/>
                  </a:lnTo>
                  <a:lnTo>
                    <a:pt x="2524"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0" name="Google Shape;310;p43"/>
            <p:cNvSpPr/>
            <p:nvPr/>
          </p:nvSpPr>
          <p:spPr>
            <a:xfrm>
              <a:off x="4185000" y="4705525"/>
              <a:ext cx="126150" cy="109450"/>
            </a:xfrm>
            <a:custGeom>
              <a:rect b="b" l="l" r="r" t="t"/>
              <a:pathLst>
                <a:path extrusionOk="0" h="4378" w="5046">
                  <a:moveTo>
                    <a:pt x="2523" y="1"/>
                  </a:moveTo>
                  <a:lnTo>
                    <a:pt x="0" y="4378"/>
                  </a:lnTo>
                  <a:lnTo>
                    <a:pt x="5046" y="4378"/>
                  </a:lnTo>
                  <a:lnTo>
                    <a:pt x="2523"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11" name="Google Shape;311;p43"/>
          <p:cNvSpPr/>
          <p:nvPr/>
        </p:nvSpPr>
        <p:spPr>
          <a:xfrm>
            <a:off x="247350" y="2913714"/>
            <a:ext cx="64875" cy="64913"/>
          </a:xfrm>
          <a:custGeom>
            <a:rect b="b" l="l" r="r" t="t"/>
            <a:pathLst>
              <a:path extrusionOk="0" h="2676" w="2675">
                <a:moveTo>
                  <a:pt x="0" y="1"/>
                </a:moveTo>
                <a:lnTo>
                  <a:pt x="0" y="2676"/>
                </a:lnTo>
                <a:lnTo>
                  <a:pt x="2675" y="2676"/>
                </a:lnTo>
                <a:lnTo>
                  <a:pt x="2675"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2" name="Google Shape;312;p43"/>
          <p:cNvSpPr/>
          <p:nvPr/>
        </p:nvSpPr>
        <p:spPr>
          <a:xfrm>
            <a:off x="247350" y="2752257"/>
            <a:ext cx="64875" cy="64889"/>
          </a:xfrm>
          <a:custGeom>
            <a:rect b="b" l="l" r="r" t="t"/>
            <a:pathLst>
              <a:path extrusionOk="0" h="2675" w="2675">
                <a:moveTo>
                  <a:pt x="0" y="0"/>
                </a:moveTo>
                <a:lnTo>
                  <a:pt x="0" y="2675"/>
                </a:lnTo>
                <a:lnTo>
                  <a:pt x="2675" y="2675"/>
                </a:lnTo>
                <a:lnTo>
                  <a:pt x="2675"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3" name="Google Shape;313;p43"/>
          <p:cNvSpPr/>
          <p:nvPr/>
        </p:nvSpPr>
        <p:spPr>
          <a:xfrm>
            <a:off x="247350" y="2590777"/>
            <a:ext cx="64875" cy="64161"/>
          </a:xfrm>
          <a:custGeom>
            <a:rect b="b" l="l" r="r" t="t"/>
            <a:pathLst>
              <a:path extrusionOk="0" h="2645" w="2675">
                <a:moveTo>
                  <a:pt x="0" y="0"/>
                </a:moveTo>
                <a:lnTo>
                  <a:pt x="0" y="2645"/>
                </a:lnTo>
                <a:lnTo>
                  <a:pt x="2675" y="2645"/>
                </a:lnTo>
                <a:lnTo>
                  <a:pt x="2675"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4" name="Google Shape;314;p43"/>
          <p:cNvSpPr/>
          <p:nvPr/>
        </p:nvSpPr>
        <p:spPr>
          <a:xfrm>
            <a:off x="7285087" y="306378"/>
            <a:ext cx="1611574" cy="1722263"/>
          </a:xfrm>
          <a:custGeom>
            <a:rect b="b" l="l" r="r" t="t"/>
            <a:pathLst>
              <a:path extrusionOk="0" h="61460" w="57510">
                <a:moveTo>
                  <a:pt x="1" y="0"/>
                </a:moveTo>
                <a:lnTo>
                  <a:pt x="1" y="1915"/>
                </a:lnTo>
                <a:lnTo>
                  <a:pt x="55230" y="1915"/>
                </a:lnTo>
                <a:lnTo>
                  <a:pt x="55230" y="61460"/>
                </a:lnTo>
                <a:lnTo>
                  <a:pt x="57510" y="61460"/>
                </a:lnTo>
                <a:lnTo>
                  <a:pt x="57510"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5" name="Google Shape;315;p43"/>
          <p:cNvSpPr/>
          <p:nvPr/>
        </p:nvSpPr>
        <p:spPr>
          <a:xfrm>
            <a:off x="247339" y="3114855"/>
            <a:ext cx="1611574" cy="1722263"/>
          </a:xfrm>
          <a:custGeom>
            <a:rect b="b" l="l" r="r" t="t"/>
            <a:pathLst>
              <a:path extrusionOk="0" h="61460" w="57510">
                <a:moveTo>
                  <a:pt x="1" y="0"/>
                </a:moveTo>
                <a:lnTo>
                  <a:pt x="1" y="61460"/>
                </a:lnTo>
                <a:lnTo>
                  <a:pt x="57510" y="61460"/>
                </a:lnTo>
                <a:lnTo>
                  <a:pt x="57510" y="59545"/>
                </a:lnTo>
                <a:lnTo>
                  <a:pt x="2281" y="59545"/>
                </a:lnTo>
                <a:lnTo>
                  <a:pt x="2281"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2">
    <p:spTree>
      <p:nvGrpSpPr>
        <p:cNvPr id="316" name="Shape 316"/>
        <p:cNvGrpSpPr/>
        <p:nvPr/>
      </p:nvGrpSpPr>
      <p:grpSpPr>
        <a:xfrm>
          <a:off x="0" y="0"/>
          <a:ext cx="0" cy="0"/>
          <a:chOff x="0" y="0"/>
          <a:chExt cx="0" cy="0"/>
        </a:xfrm>
      </p:grpSpPr>
      <p:sp>
        <p:nvSpPr>
          <p:cNvPr id="317" name="Google Shape;317;p44"/>
          <p:cNvSpPr/>
          <p:nvPr/>
        </p:nvSpPr>
        <p:spPr>
          <a:xfrm>
            <a:off x="-147190" y="222262"/>
            <a:ext cx="1050371" cy="988226"/>
          </a:xfrm>
          <a:custGeom>
            <a:rect b="b" l="l" r="r" t="t"/>
            <a:pathLst>
              <a:path extrusionOk="0" h="28512" w="30305">
                <a:moveTo>
                  <a:pt x="28511" y="1"/>
                </a:moveTo>
                <a:lnTo>
                  <a:pt x="0" y="28512"/>
                </a:lnTo>
                <a:lnTo>
                  <a:pt x="1793" y="28512"/>
                </a:lnTo>
                <a:lnTo>
                  <a:pt x="30305"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18" name="Google Shape;318;p44"/>
          <p:cNvGrpSpPr/>
          <p:nvPr/>
        </p:nvGrpSpPr>
        <p:grpSpPr>
          <a:xfrm>
            <a:off x="-353382" y="-406388"/>
            <a:ext cx="1507838" cy="1046179"/>
            <a:chOff x="3916750" y="1194074"/>
            <a:chExt cx="1087593" cy="754601"/>
          </a:xfrm>
        </p:grpSpPr>
        <p:sp>
          <p:nvSpPr>
            <p:cNvPr id="319" name="Google Shape;319;p44"/>
            <p:cNvSpPr/>
            <p:nvPr/>
          </p:nvSpPr>
          <p:spPr>
            <a:xfrm>
              <a:off x="3916750" y="1351375"/>
              <a:ext cx="642125" cy="597300"/>
            </a:xfrm>
            <a:custGeom>
              <a:rect b="b" l="l" r="r" t="t"/>
              <a:pathLst>
                <a:path extrusionOk="0" h="23892" w="25685">
                  <a:moveTo>
                    <a:pt x="23892" y="0"/>
                  </a:moveTo>
                  <a:lnTo>
                    <a:pt x="1" y="23891"/>
                  </a:lnTo>
                  <a:lnTo>
                    <a:pt x="1764" y="23891"/>
                  </a:lnTo>
                  <a:lnTo>
                    <a:pt x="25685" y="0"/>
                  </a:lnTo>
                  <a:close/>
                </a:path>
              </a:pathLst>
            </a:custGeom>
            <a:solidFill>
              <a:srgbClr val="FFD96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0" name="Google Shape;320;p44"/>
            <p:cNvSpPr/>
            <p:nvPr/>
          </p:nvSpPr>
          <p:spPr>
            <a:xfrm>
              <a:off x="4246718" y="1194074"/>
              <a:ext cx="757625" cy="712800"/>
            </a:xfrm>
            <a:custGeom>
              <a:rect b="b" l="l" r="r" t="t"/>
              <a:pathLst>
                <a:path extrusionOk="0" h="28512" w="30305">
                  <a:moveTo>
                    <a:pt x="28511" y="1"/>
                  </a:moveTo>
                  <a:lnTo>
                    <a:pt x="0" y="28512"/>
                  </a:lnTo>
                  <a:lnTo>
                    <a:pt x="1793" y="28512"/>
                  </a:lnTo>
                  <a:lnTo>
                    <a:pt x="30305" y="1"/>
                  </a:lnTo>
                  <a:close/>
                </a:path>
              </a:pathLst>
            </a:custGeom>
            <a:solidFill>
              <a:srgbClr val="FFD96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321" name="Google Shape;321;p44"/>
          <p:cNvGrpSpPr/>
          <p:nvPr/>
        </p:nvGrpSpPr>
        <p:grpSpPr>
          <a:xfrm rot="10800000">
            <a:off x="7894068" y="4592984"/>
            <a:ext cx="1507838" cy="1046179"/>
            <a:chOff x="3916750" y="1194074"/>
            <a:chExt cx="1087593" cy="754601"/>
          </a:xfrm>
        </p:grpSpPr>
        <p:sp>
          <p:nvSpPr>
            <p:cNvPr id="322" name="Google Shape;322;p44"/>
            <p:cNvSpPr/>
            <p:nvPr/>
          </p:nvSpPr>
          <p:spPr>
            <a:xfrm>
              <a:off x="3916750" y="1351375"/>
              <a:ext cx="642125" cy="597300"/>
            </a:xfrm>
            <a:custGeom>
              <a:rect b="b" l="l" r="r" t="t"/>
              <a:pathLst>
                <a:path extrusionOk="0" h="23892" w="25685">
                  <a:moveTo>
                    <a:pt x="23892" y="0"/>
                  </a:moveTo>
                  <a:lnTo>
                    <a:pt x="1" y="23891"/>
                  </a:lnTo>
                  <a:lnTo>
                    <a:pt x="1764" y="23891"/>
                  </a:lnTo>
                  <a:lnTo>
                    <a:pt x="25685" y="0"/>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3" name="Google Shape;323;p44"/>
            <p:cNvSpPr/>
            <p:nvPr/>
          </p:nvSpPr>
          <p:spPr>
            <a:xfrm>
              <a:off x="4246718" y="1194074"/>
              <a:ext cx="757625" cy="712800"/>
            </a:xfrm>
            <a:custGeom>
              <a:rect b="b" l="l" r="r" t="t"/>
              <a:pathLst>
                <a:path extrusionOk="0" h="28512" w="30305">
                  <a:moveTo>
                    <a:pt x="28511" y="1"/>
                  </a:moveTo>
                  <a:lnTo>
                    <a:pt x="0" y="28512"/>
                  </a:lnTo>
                  <a:lnTo>
                    <a:pt x="1793" y="28512"/>
                  </a:lnTo>
                  <a:lnTo>
                    <a:pt x="30305"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24" name="Google Shape;324;p44"/>
          <p:cNvSpPr/>
          <p:nvPr/>
        </p:nvSpPr>
        <p:spPr>
          <a:xfrm rot="10800000">
            <a:off x="8145343" y="4022287"/>
            <a:ext cx="1050371" cy="988226"/>
          </a:xfrm>
          <a:custGeom>
            <a:rect b="b" l="l" r="r" t="t"/>
            <a:pathLst>
              <a:path extrusionOk="0" h="28512" w="30305">
                <a:moveTo>
                  <a:pt x="28511" y="1"/>
                </a:moveTo>
                <a:lnTo>
                  <a:pt x="0" y="28512"/>
                </a:lnTo>
                <a:lnTo>
                  <a:pt x="1793" y="28512"/>
                </a:lnTo>
                <a:lnTo>
                  <a:pt x="30305"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5" name="Google Shape;325;p44"/>
          <p:cNvSpPr txBox="1"/>
          <p:nvPr>
            <p:ph type="title"/>
          </p:nvPr>
        </p:nvSpPr>
        <p:spPr>
          <a:xfrm>
            <a:off x="713225" y="539500"/>
            <a:ext cx="7717800" cy="6258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3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CUSTOM_1_3">
    <p:spTree>
      <p:nvGrpSpPr>
        <p:cNvPr id="326" name="Shape 326"/>
        <p:cNvGrpSpPr/>
        <p:nvPr/>
      </p:nvGrpSpPr>
      <p:grpSpPr>
        <a:xfrm>
          <a:off x="0" y="0"/>
          <a:ext cx="0" cy="0"/>
          <a:chOff x="0" y="0"/>
          <a:chExt cx="0" cy="0"/>
        </a:xfrm>
      </p:grpSpPr>
      <p:sp>
        <p:nvSpPr>
          <p:cNvPr id="327" name="Google Shape;327;p45"/>
          <p:cNvSpPr txBox="1"/>
          <p:nvPr>
            <p:ph type="title"/>
          </p:nvPr>
        </p:nvSpPr>
        <p:spPr>
          <a:xfrm>
            <a:off x="713225" y="539500"/>
            <a:ext cx="7717800" cy="7533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3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28" name="Google Shape;328;p45"/>
          <p:cNvSpPr txBox="1"/>
          <p:nvPr>
            <p:ph idx="2" type="title"/>
          </p:nvPr>
        </p:nvSpPr>
        <p:spPr>
          <a:xfrm>
            <a:off x="713225" y="1875350"/>
            <a:ext cx="2572500" cy="6099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Clr>
                <a:schemeClr val="lt2"/>
              </a:buClr>
              <a:buSzPts val="2600"/>
              <a:buNone/>
              <a:defRPr sz="2600">
                <a:solidFill>
                  <a:schemeClr val="lt2"/>
                </a:solidFill>
              </a:defRPr>
            </a:lvl1pPr>
            <a:lvl2pPr lvl="1" algn="l">
              <a:lnSpc>
                <a:spcPct val="100000"/>
              </a:lnSpc>
              <a:spcBef>
                <a:spcPts val="0"/>
              </a:spcBef>
              <a:spcAft>
                <a:spcPts val="0"/>
              </a:spcAft>
              <a:buSzPts val="2800"/>
              <a:buFont typeface="Bebas Neue"/>
              <a:buNone/>
              <a:defRPr>
                <a:latin typeface="Bebas Neue"/>
                <a:ea typeface="Bebas Neue"/>
                <a:cs typeface="Bebas Neue"/>
                <a:sym typeface="Bebas Neue"/>
              </a:defRPr>
            </a:lvl2pPr>
            <a:lvl3pPr lvl="2" algn="l">
              <a:lnSpc>
                <a:spcPct val="100000"/>
              </a:lnSpc>
              <a:spcBef>
                <a:spcPts val="0"/>
              </a:spcBef>
              <a:spcAft>
                <a:spcPts val="0"/>
              </a:spcAft>
              <a:buSzPts val="2800"/>
              <a:buFont typeface="Bebas Neue"/>
              <a:buNone/>
              <a:defRPr>
                <a:latin typeface="Bebas Neue"/>
                <a:ea typeface="Bebas Neue"/>
                <a:cs typeface="Bebas Neue"/>
                <a:sym typeface="Bebas Neue"/>
              </a:defRPr>
            </a:lvl3pPr>
            <a:lvl4pPr lvl="3" algn="l">
              <a:lnSpc>
                <a:spcPct val="100000"/>
              </a:lnSpc>
              <a:spcBef>
                <a:spcPts val="0"/>
              </a:spcBef>
              <a:spcAft>
                <a:spcPts val="0"/>
              </a:spcAft>
              <a:buSzPts val="2800"/>
              <a:buFont typeface="Bebas Neue"/>
              <a:buNone/>
              <a:defRPr>
                <a:latin typeface="Bebas Neue"/>
                <a:ea typeface="Bebas Neue"/>
                <a:cs typeface="Bebas Neue"/>
                <a:sym typeface="Bebas Neue"/>
              </a:defRPr>
            </a:lvl4pPr>
            <a:lvl5pPr lvl="4" algn="l">
              <a:lnSpc>
                <a:spcPct val="100000"/>
              </a:lnSpc>
              <a:spcBef>
                <a:spcPts val="0"/>
              </a:spcBef>
              <a:spcAft>
                <a:spcPts val="0"/>
              </a:spcAft>
              <a:buSzPts val="2800"/>
              <a:buFont typeface="Bebas Neue"/>
              <a:buNone/>
              <a:defRPr>
                <a:latin typeface="Bebas Neue"/>
                <a:ea typeface="Bebas Neue"/>
                <a:cs typeface="Bebas Neue"/>
                <a:sym typeface="Bebas Neue"/>
              </a:defRPr>
            </a:lvl5pPr>
            <a:lvl6pPr lvl="5" algn="l">
              <a:lnSpc>
                <a:spcPct val="100000"/>
              </a:lnSpc>
              <a:spcBef>
                <a:spcPts val="0"/>
              </a:spcBef>
              <a:spcAft>
                <a:spcPts val="0"/>
              </a:spcAft>
              <a:buSzPts val="2800"/>
              <a:buFont typeface="Bebas Neue"/>
              <a:buNone/>
              <a:defRPr>
                <a:latin typeface="Bebas Neue"/>
                <a:ea typeface="Bebas Neue"/>
                <a:cs typeface="Bebas Neue"/>
                <a:sym typeface="Bebas Neue"/>
              </a:defRPr>
            </a:lvl6pPr>
            <a:lvl7pPr lvl="6" algn="l">
              <a:lnSpc>
                <a:spcPct val="100000"/>
              </a:lnSpc>
              <a:spcBef>
                <a:spcPts val="0"/>
              </a:spcBef>
              <a:spcAft>
                <a:spcPts val="0"/>
              </a:spcAft>
              <a:buSzPts val="2800"/>
              <a:buFont typeface="Bebas Neue"/>
              <a:buNone/>
              <a:defRPr>
                <a:latin typeface="Bebas Neue"/>
                <a:ea typeface="Bebas Neue"/>
                <a:cs typeface="Bebas Neue"/>
                <a:sym typeface="Bebas Neue"/>
              </a:defRPr>
            </a:lvl7pPr>
            <a:lvl8pPr lvl="7" algn="l">
              <a:lnSpc>
                <a:spcPct val="100000"/>
              </a:lnSpc>
              <a:spcBef>
                <a:spcPts val="0"/>
              </a:spcBef>
              <a:spcAft>
                <a:spcPts val="0"/>
              </a:spcAft>
              <a:buSzPts val="2800"/>
              <a:buFont typeface="Bebas Neue"/>
              <a:buNone/>
              <a:defRPr>
                <a:latin typeface="Bebas Neue"/>
                <a:ea typeface="Bebas Neue"/>
                <a:cs typeface="Bebas Neue"/>
                <a:sym typeface="Bebas Neue"/>
              </a:defRPr>
            </a:lvl8pPr>
            <a:lvl9pPr lvl="8" algn="l">
              <a:lnSpc>
                <a:spcPct val="100000"/>
              </a:lnSpc>
              <a:spcBef>
                <a:spcPts val="0"/>
              </a:spcBef>
              <a:spcAft>
                <a:spcPts val="0"/>
              </a:spcAft>
              <a:buSzPts val="2800"/>
              <a:buFont typeface="Bebas Neue"/>
              <a:buNone/>
              <a:defRPr>
                <a:latin typeface="Bebas Neue"/>
                <a:ea typeface="Bebas Neue"/>
                <a:cs typeface="Bebas Neue"/>
                <a:sym typeface="Bebas Neue"/>
              </a:defRPr>
            </a:lvl9pPr>
          </a:lstStyle>
          <a:p/>
        </p:txBody>
      </p:sp>
      <p:sp>
        <p:nvSpPr>
          <p:cNvPr id="329" name="Google Shape;329;p45"/>
          <p:cNvSpPr txBox="1"/>
          <p:nvPr>
            <p:ph idx="3" type="title"/>
          </p:nvPr>
        </p:nvSpPr>
        <p:spPr>
          <a:xfrm>
            <a:off x="3304025" y="3475550"/>
            <a:ext cx="2554500" cy="6099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Clr>
                <a:schemeClr val="lt2"/>
              </a:buClr>
              <a:buSzPts val="2600"/>
              <a:buNone/>
              <a:defRPr sz="2600">
                <a:solidFill>
                  <a:schemeClr val="lt2"/>
                </a:solidFill>
              </a:defRPr>
            </a:lvl1pPr>
            <a:lvl2pPr lvl="1" algn="l">
              <a:lnSpc>
                <a:spcPct val="100000"/>
              </a:lnSpc>
              <a:spcBef>
                <a:spcPts val="0"/>
              </a:spcBef>
              <a:spcAft>
                <a:spcPts val="0"/>
              </a:spcAft>
              <a:buSzPts val="2800"/>
              <a:buFont typeface="Bebas Neue"/>
              <a:buNone/>
              <a:defRPr>
                <a:latin typeface="Bebas Neue"/>
                <a:ea typeface="Bebas Neue"/>
                <a:cs typeface="Bebas Neue"/>
                <a:sym typeface="Bebas Neue"/>
              </a:defRPr>
            </a:lvl2pPr>
            <a:lvl3pPr lvl="2" algn="l">
              <a:lnSpc>
                <a:spcPct val="100000"/>
              </a:lnSpc>
              <a:spcBef>
                <a:spcPts val="0"/>
              </a:spcBef>
              <a:spcAft>
                <a:spcPts val="0"/>
              </a:spcAft>
              <a:buSzPts val="2800"/>
              <a:buFont typeface="Bebas Neue"/>
              <a:buNone/>
              <a:defRPr>
                <a:latin typeface="Bebas Neue"/>
                <a:ea typeface="Bebas Neue"/>
                <a:cs typeface="Bebas Neue"/>
                <a:sym typeface="Bebas Neue"/>
              </a:defRPr>
            </a:lvl3pPr>
            <a:lvl4pPr lvl="3" algn="l">
              <a:lnSpc>
                <a:spcPct val="100000"/>
              </a:lnSpc>
              <a:spcBef>
                <a:spcPts val="0"/>
              </a:spcBef>
              <a:spcAft>
                <a:spcPts val="0"/>
              </a:spcAft>
              <a:buSzPts val="2800"/>
              <a:buFont typeface="Bebas Neue"/>
              <a:buNone/>
              <a:defRPr>
                <a:latin typeface="Bebas Neue"/>
                <a:ea typeface="Bebas Neue"/>
                <a:cs typeface="Bebas Neue"/>
                <a:sym typeface="Bebas Neue"/>
              </a:defRPr>
            </a:lvl4pPr>
            <a:lvl5pPr lvl="4" algn="l">
              <a:lnSpc>
                <a:spcPct val="100000"/>
              </a:lnSpc>
              <a:spcBef>
                <a:spcPts val="0"/>
              </a:spcBef>
              <a:spcAft>
                <a:spcPts val="0"/>
              </a:spcAft>
              <a:buSzPts val="2800"/>
              <a:buFont typeface="Bebas Neue"/>
              <a:buNone/>
              <a:defRPr>
                <a:latin typeface="Bebas Neue"/>
                <a:ea typeface="Bebas Neue"/>
                <a:cs typeface="Bebas Neue"/>
                <a:sym typeface="Bebas Neue"/>
              </a:defRPr>
            </a:lvl5pPr>
            <a:lvl6pPr lvl="5" algn="l">
              <a:lnSpc>
                <a:spcPct val="100000"/>
              </a:lnSpc>
              <a:spcBef>
                <a:spcPts val="0"/>
              </a:spcBef>
              <a:spcAft>
                <a:spcPts val="0"/>
              </a:spcAft>
              <a:buSzPts val="2800"/>
              <a:buFont typeface="Bebas Neue"/>
              <a:buNone/>
              <a:defRPr>
                <a:latin typeface="Bebas Neue"/>
                <a:ea typeface="Bebas Neue"/>
                <a:cs typeface="Bebas Neue"/>
                <a:sym typeface="Bebas Neue"/>
              </a:defRPr>
            </a:lvl6pPr>
            <a:lvl7pPr lvl="6" algn="l">
              <a:lnSpc>
                <a:spcPct val="100000"/>
              </a:lnSpc>
              <a:spcBef>
                <a:spcPts val="0"/>
              </a:spcBef>
              <a:spcAft>
                <a:spcPts val="0"/>
              </a:spcAft>
              <a:buSzPts val="2800"/>
              <a:buFont typeface="Bebas Neue"/>
              <a:buNone/>
              <a:defRPr>
                <a:latin typeface="Bebas Neue"/>
                <a:ea typeface="Bebas Neue"/>
                <a:cs typeface="Bebas Neue"/>
                <a:sym typeface="Bebas Neue"/>
              </a:defRPr>
            </a:lvl7pPr>
            <a:lvl8pPr lvl="7" algn="l">
              <a:lnSpc>
                <a:spcPct val="100000"/>
              </a:lnSpc>
              <a:spcBef>
                <a:spcPts val="0"/>
              </a:spcBef>
              <a:spcAft>
                <a:spcPts val="0"/>
              </a:spcAft>
              <a:buSzPts val="2800"/>
              <a:buFont typeface="Bebas Neue"/>
              <a:buNone/>
              <a:defRPr>
                <a:latin typeface="Bebas Neue"/>
                <a:ea typeface="Bebas Neue"/>
                <a:cs typeface="Bebas Neue"/>
                <a:sym typeface="Bebas Neue"/>
              </a:defRPr>
            </a:lvl8pPr>
            <a:lvl9pPr lvl="8" algn="l">
              <a:lnSpc>
                <a:spcPct val="100000"/>
              </a:lnSpc>
              <a:spcBef>
                <a:spcPts val="0"/>
              </a:spcBef>
              <a:spcAft>
                <a:spcPts val="0"/>
              </a:spcAft>
              <a:buSzPts val="2800"/>
              <a:buFont typeface="Bebas Neue"/>
              <a:buNone/>
              <a:defRPr>
                <a:latin typeface="Bebas Neue"/>
                <a:ea typeface="Bebas Neue"/>
                <a:cs typeface="Bebas Neue"/>
                <a:sym typeface="Bebas Neue"/>
              </a:defRPr>
            </a:lvl9pPr>
          </a:lstStyle>
          <a:p/>
        </p:txBody>
      </p:sp>
      <p:sp>
        <p:nvSpPr>
          <p:cNvPr id="330" name="Google Shape;330;p45"/>
          <p:cNvSpPr txBox="1"/>
          <p:nvPr>
            <p:ph idx="4" type="title"/>
          </p:nvPr>
        </p:nvSpPr>
        <p:spPr>
          <a:xfrm>
            <a:off x="5876825" y="1875350"/>
            <a:ext cx="2572500" cy="6099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Clr>
                <a:schemeClr val="lt2"/>
              </a:buClr>
              <a:buSzPts val="2600"/>
              <a:buNone/>
              <a:defRPr sz="2600">
                <a:solidFill>
                  <a:schemeClr val="lt2"/>
                </a:solidFill>
              </a:defRPr>
            </a:lvl1pPr>
            <a:lvl2pPr lvl="1" algn="ctr">
              <a:lnSpc>
                <a:spcPct val="100000"/>
              </a:lnSpc>
              <a:spcBef>
                <a:spcPts val="0"/>
              </a:spcBef>
              <a:spcAft>
                <a:spcPts val="0"/>
              </a:spcAft>
              <a:buSzPts val="2800"/>
              <a:buFont typeface="Bebas Neue"/>
              <a:buNone/>
              <a:defRPr>
                <a:latin typeface="Bebas Neue"/>
                <a:ea typeface="Bebas Neue"/>
                <a:cs typeface="Bebas Neue"/>
                <a:sym typeface="Bebas Neue"/>
              </a:defRPr>
            </a:lvl2pPr>
            <a:lvl3pPr lvl="2" algn="ctr">
              <a:lnSpc>
                <a:spcPct val="100000"/>
              </a:lnSpc>
              <a:spcBef>
                <a:spcPts val="0"/>
              </a:spcBef>
              <a:spcAft>
                <a:spcPts val="0"/>
              </a:spcAft>
              <a:buSzPts val="2800"/>
              <a:buFont typeface="Bebas Neue"/>
              <a:buNone/>
              <a:defRPr>
                <a:latin typeface="Bebas Neue"/>
                <a:ea typeface="Bebas Neue"/>
                <a:cs typeface="Bebas Neue"/>
                <a:sym typeface="Bebas Neue"/>
              </a:defRPr>
            </a:lvl3pPr>
            <a:lvl4pPr lvl="3" algn="ctr">
              <a:lnSpc>
                <a:spcPct val="100000"/>
              </a:lnSpc>
              <a:spcBef>
                <a:spcPts val="0"/>
              </a:spcBef>
              <a:spcAft>
                <a:spcPts val="0"/>
              </a:spcAft>
              <a:buSzPts val="2800"/>
              <a:buFont typeface="Bebas Neue"/>
              <a:buNone/>
              <a:defRPr>
                <a:latin typeface="Bebas Neue"/>
                <a:ea typeface="Bebas Neue"/>
                <a:cs typeface="Bebas Neue"/>
                <a:sym typeface="Bebas Neue"/>
              </a:defRPr>
            </a:lvl4pPr>
            <a:lvl5pPr lvl="4" algn="ctr">
              <a:lnSpc>
                <a:spcPct val="100000"/>
              </a:lnSpc>
              <a:spcBef>
                <a:spcPts val="0"/>
              </a:spcBef>
              <a:spcAft>
                <a:spcPts val="0"/>
              </a:spcAft>
              <a:buSzPts val="2800"/>
              <a:buFont typeface="Bebas Neue"/>
              <a:buNone/>
              <a:defRPr>
                <a:latin typeface="Bebas Neue"/>
                <a:ea typeface="Bebas Neue"/>
                <a:cs typeface="Bebas Neue"/>
                <a:sym typeface="Bebas Neue"/>
              </a:defRPr>
            </a:lvl5pPr>
            <a:lvl6pPr lvl="5" algn="ctr">
              <a:lnSpc>
                <a:spcPct val="100000"/>
              </a:lnSpc>
              <a:spcBef>
                <a:spcPts val="0"/>
              </a:spcBef>
              <a:spcAft>
                <a:spcPts val="0"/>
              </a:spcAft>
              <a:buSzPts val="2800"/>
              <a:buFont typeface="Bebas Neue"/>
              <a:buNone/>
              <a:defRPr>
                <a:latin typeface="Bebas Neue"/>
                <a:ea typeface="Bebas Neue"/>
                <a:cs typeface="Bebas Neue"/>
                <a:sym typeface="Bebas Neue"/>
              </a:defRPr>
            </a:lvl6pPr>
            <a:lvl7pPr lvl="6" algn="ctr">
              <a:lnSpc>
                <a:spcPct val="100000"/>
              </a:lnSpc>
              <a:spcBef>
                <a:spcPts val="0"/>
              </a:spcBef>
              <a:spcAft>
                <a:spcPts val="0"/>
              </a:spcAft>
              <a:buSzPts val="2800"/>
              <a:buFont typeface="Bebas Neue"/>
              <a:buNone/>
              <a:defRPr>
                <a:latin typeface="Bebas Neue"/>
                <a:ea typeface="Bebas Neue"/>
                <a:cs typeface="Bebas Neue"/>
                <a:sym typeface="Bebas Neue"/>
              </a:defRPr>
            </a:lvl7pPr>
            <a:lvl8pPr lvl="7" algn="ctr">
              <a:lnSpc>
                <a:spcPct val="100000"/>
              </a:lnSpc>
              <a:spcBef>
                <a:spcPts val="0"/>
              </a:spcBef>
              <a:spcAft>
                <a:spcPts val="0"/>
              </a:spcAft>
              <a:buSzPts val="2800"/>
              <a:buFont typeface="Bebas Neue"/>
              <a:buNone/>
              <a:defRPr>
                <a:latin typeface="Bebas Neue"/>
                <a:ea typeface="Bebas Neue"/>
                <a:cs typeface="Bebas Neue"/>
                <a:sym typeface="Bebas Neue"/>
              </a:defRPr>
            </a:lvl8pPr>
            <a:lvl9pPr lvl="8" algn="ctr">
              <a:lnSpc>
                <a:spcPct val="100000"/>
              </a:lnSpc>
              <a:spcBef>
                <a:spcPts val="0"/>
              </a:spcBef>
              <a:spcAft>
                <a:spcPts val="0"/>
              </a:spcAft>
              <a:buSzPts val="2800"/>
              <a:buFont typeface="Bebas Neue"/>
              <a:buNone/>
              <a:defRPr>
                <a:latin typeface="Bebas Neue"/>
                <a:ea typeface="Bebas Neue"/>
                <a:cs typeface="Bebas Neue"/>
                <a:sym typeface="Bebas Neue"/>
              </a:defRPr>
            </a:lvl9pPr>
          </a:lstStyle>
          <a:p/>
        </p:txBody>
      </p:sp>
      <p:sp>
        <p:nvSpPr>
          <p:cNvPr id="331" name="Google Shape;331;p45"/>
          <p:cNvSpPr txBox="1"/>
          <p:nvPr>
            <p:ph idx="1" type="subTitle"/>
          </p:nvPr>
        </p:nvSpPr>
        <p:spPr>
          <a:xfrm>
            <a:off x="712200" y="2372400"/>
            <a:ext cx="2572500" cy="6393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a:solidFill>
                  <a:schemeClr val="lt1"/>
                </a:solidFill>
              </a:defRPr>
            </a:lvl1pPr>
            <a:lvl2pPr lvl="1" algn="ctr">
              <a:lnSpc>
                <a:spcPct val="100000"/>
              </a:lnSpc>
              <a:spcBef>
                <a:spcPts val="1600"/>
              </a:spcBef>
              <a:spcAft>
                <a:spcPts val="0"/>
              </a:spcAft>
              <a:buSzPts val="1600"/>
              <a:buNone/>
              <a:defRPr/>
            </a:lvl2pPr>
            <a:lvl3pPr lvl="2" algn="ctr">
              <a:lnSpc>
                <a:spcPct val="100000"/>
              </a:lnSpc>
              <a:spcBef>
                <a:spcPts val="1600"/>
              </a:spcBef>
              <a:spcAft>
                <a:spcPts val="0"/>
              </a:spcAft>
              <a:buSzPts val="1600"/>
              <a:buNone/>
              <a:defRPr/>
            </a:lvl3pPr>
            <a:lvl4pPr lvl="3" algn="ctr">
              <a:lnSpc>
                <a:spcPct val="100000"/>
              </a:lnSpc>
              <a:spcBef>
                <a:spcPts val="1600"/>
              </a:spcBef>
              <a:spcAft>
                <a:spcPts val="0"/>
              </a:spcAft>
              <a:buSzPts val="1600"/>
              <a:buNone/>
              <a:defRPr/>
            </a:lvl4pPr>
            <a:lvl5pPr lvl="4" algn="ctr">
              <a:lnSpc>
                <a:spcPct val="100000"/>
              </a:lnSpc>
              <a:spcBef>
                <a:spcPts val="1600"/>
              </a:spcBef>
              <a:spcAft>
                <a:spcPts val="0"/>
              </a:spcAft>
              <a:buSzPts val="1600"/>
              <a:buNone/>
              <a:defRPr/>
            </a:lvl5pPr>
            <a:lvl6pPr lvl="5" algn="ctr">
              <a:lnSpc>
                <a:spcPct val="100000"/>
              </a:lnSpc>
              <a:spcBef>
                <a:spcPts val="1600"/>
              </a:spcBef>
              <a:spcAft>
                <a:spcPts val="0"/>
              </a:spcAft>
              <a:buSzPts val="1600"/>
              <a:buNone/>
              <a:defRPr/>
            </a:lvl6pPr>
            <a:lvl7pPr lvl="6" algn="ctr">
              <a:lnSpc>
                <a:spcPct val="100000"/>
              </a:lnSpc>
              <a:spcBef>
                <a:spcPts val="1600"/>
              </a:spcBef>
              <a:spcAft>
                <a:spcPts val="0"/>
              </a:spcAft>
              <a:buSzPts val="1600"/>
              <a:buNone/>
              <a:defRPr/>
            </a:lvl7pPr>
            <a:lvl8pPr lvl="7" algn="ctr">
              <a:lnSpc>
                <a:spcPct val="100000"/>
              </a:lnSpc>
              <a:spcBef>
                <a:spcPts val="1600"/>
              </a:spcBef>
              <a:spcAft>
                <a:spcPts val="0"/>
              </a:spcAft>
              <a:buSzPts val="1600"/>
              <a:buNone/>
              <a:defRPr/>
            </a:lvl8pPr>
            <a:lvl9pPr lvl="8" algn="ctr">
              <a:lnSpc>
                <a:spcPct val="100000"/>
              </a:lnSpc>
              <a:spcBef>
                <a:spcPts val="1600"/>
              </a:spcBef>
              <a:spcAft>
                <a:spcPts val="1600"/>
              </a:spcAft>
              <a:buSzPts val="1600"/>
              <a:buNone/>
              <a:defRPr/>
            </a:lvl9pPr>
          </a:lstStyle>
          <a:p/>
        </p:txBody>
      </p:sp>
      <p:sp>
        <p:nvSpPr>
          <p:cNvPr id="332" name="Google Shape;332;p45"/>
          <p:cNvSpPr txBox="1"/>
          <p:nvPr>
            <p:ph idx="5" type="subTitle"/>
          </p:nvPr>
        </p:nvSpPr>
        <p:spPr>
          <a:xfrm>
            <a:off x="3286750" y="3972600"/>
            <a:ext cx="2572500" cy="6393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a:solidFill>
                  <a:schemeClr val="lt1"/>
                </a:solidFill>
              </a:defRPr>
            </a:lvl1pPr>
            <a:lvl2pPr lvl="1" algn="l">
              <a:lnSpc>
                <a:spcPct val="100000"/>
              </a:lnSpc>
              <a:spcBef>
                <a:spcPts val="1600"/>
              </a:spcBef>
              <a:spcAft>
                <a:spcPts val="0"/>
              </a:spcAft>
              <a:buSzPts val="1600"/>
              <a:buNone/>
              <a:defRPr/>
            </a:lvl2pPr>
            <a:lvl3pPr lvl="2" algn="l">
              <a:lnSpc>
                <a:spcPct val="100000"/>
              </a:lnSpc>
              <a:spcBef>
                <a:spcPts val="1600"/>
              </a:spcBef>
              <a:spcAft>
                <a:spcPts val="0"/>
              </a:spcAft>
              <a:buSzPts val="1600"/>
              <a:buNone/>
              <a:defRPr/>
            </a:lvl3pPr>
            <a:lvl4pPr lvl="3" algn="l">
              <a:lnSpc>
                <a:spcPct val="100000"/>
              </a:lnSpc>
              <a:spcBef>
                <a:spcPts val="1600"/>
              </a:spcBef>
              <a:spcAft>
                <a:spcPts val="0"/>
              </a:spcAft>
              <a:buSzPts val="1600"/>
              <a:buNone/>
              <a:defRPr/>
            </a:lvl4pPr>
            <a:lvl5pPr lvl="4" algn="l">
              <a:lnSpc>
                <a:spcPct val="100000"/>
              </a:lnSpc>
              <a:spcBef>
                <a:spcPts val="1600"/>
              </a:spcBef>
              <a:spcAft>
                <a:spcPts val="0"/>
              </a:spcAft>
              <a:buSzPts val="1600"/>
              <a:buNone/>
              <a:defRPr/>
            </a:lvl5pPr>
            <a:lvl6pPr lvl="5" algn="l">
              <a:lnSpc>
                <a:spcPct val="100000"/>
              </a:lnSpc>
              <a:spcBef>
                <a:spcPts val="1600"/>
              </a:spcBef>
              <a:spcAft>
                <a:spcPts val="0"/>
              </a:spcAft>
              <a:buSzPts val="1600"/>
              <a:buNone/>
              <a:defRPr/>
            </a:lvl6pPr>
            <a:lvl7pPr lvl="6" algn="l">
              <a:lnSpc>
                <a:spcPct val="100000"/>
              </a:lnSpc>
              <a:spcBef>
                <a:spcPts val="1600"/>
              </a:spcBef>
              <a:spcAft>
                <a:spcPts val="0"/>
              </a:spcAft>
              <a:buSzPts val="1600"/>
              <a:buNone/>
              <a:defRPr/>
            </a:lvl7pPr>
            <a:lvl8pPr lvl="7" algn="l">
              <a:lnSpc>
                <a:spcPct val="100000"/>
              </a:lnSpc>
              <a:spcBef>
                <a:spcPts val="1600"/>
              </a:spcBef>
              <a:spcAft>
                <a:spcPts val="0"/>
              </a:spcAft>
              <a:buSzPts val="1600"/>
              <a:buNone/>
              <a:defRPr/>
            </a:lvl8pPr>
            <a:lvl9pPr lvl="8" algn="l">
              <a:lnSpc>
                <a:spcPct val="100000"/>
              </a:lnSpc>
              <a:spcBef>
                <a:spcPts val="1600"/>
              </a:spcBef>
              <a:spcAft>
                <a:spcPts val="1600"/>
              </a:spcAft>
              <a:buSzPts val="1600"/>
              <a:buNone/>
              <a:defRPr/>
            </a:lvl9pPr>
          </a:lstStyle>
          <a:p/>
        </p:txBody>
      </p:sp>
      <p:sp>
        <p:nvSpPr>
          <p:cNvPr id="333" name="Google Shape;333;p45"/>
          <p:cNvSpPr txBox="1"/>
          <p:nvPr>
            <p:ph idx="6" type="subTitle"/>
          </p:nvPr>
        </p:nvSpPr>
        <p:spPr>
          <a:xfrm>
            <a:off x="5877825" y="2372400"/>
            <a:ext cx="2572500" cy="6393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a:solidFill>
                  <a:schemeClr val="lt1"/>
                </a:solidFill>
              </a:defRPr>
            </a:lvl1pPr>
            <a:lvl2pPr lvl="1" algn="ctr">
              <a:lnSpc>
                <a:spcPct val="100000"/>
              </a:lnSpc>
              <a:spcBef>
                <a:spcPts val="1600"/>
              </a:spcBef>
              <a:spcAft>
                <a:spcPts val="0"/>
              </a:spcAft>
              <a:buSzPts val="1600"/>
              <a:buNone/>
              <a:defRPr/>
            </a:lvl2pPr>
            <a:lvl3pPr lvl="2" algn="ctr">
              <a:lnSpc>
                <a:spcPct val="100000"/>
              </a:lnSpc>
              <a:spcBef>
                <a:spcPts val="1600"/>
              </a:spcBef>
              <a:spcAft>
                <a:spcPts val="0"/>
              </a:spcAft>
              <a:buSzPts val="1600"/>
              <a:buNone/>
              <a:defRPr/>
            </a:lvl3pPr>
            <a:lvl4pPr lvl="3" algn="ctr">
              <a:lnSpc>
                <a:spcPct val="100000"/>
              </a:lnSpc>
              <a:spcBef>
                <a:spcPts val="1600"/>
              </a:spcBef>
              <a:spcAft>
                <a:spcPts val="0"/>
              </a:spcAft>
              <a:buSzPts val="1600"/>
              <a:buNone/>
              <a:defRPr/>
            </a:lvl4pPr>
            <a:lvl5pPr lvl="4" algn="ctr">
              <a:lnSpc>
                <a:spcPct val="100000"/>
              </a:lnSpc>
              <a:spcBef>
                <a:spcPts val="1600"/>
              </a:spcBef>
              <a:spcAft>
                <a:spcPts val="0"/>
              </a:spcAft>
              <a:buSzPts val="1600"/>
              <a:buNone/>
              <a:defRPr/>
            </a:lvl5pPr>
            <a:lvl6pPr lvl="5" algn="ctr">
              <a:lnSpc>
                <a:spcPct val="100000"/>
              </a:lnSpc>
              <a:spcBef>
                <a:spcPts val="1600"/>
              </a:spcBef>
              <a:spcAft>
                <a:spcPts val="0"/>
              </a:spcAft>
              <a:buSzPts val="1600"/>
              <a:buNone/>
              <a:defRPr/>
            </a:lvl6pPr>
            <a:lvl7pPr lvl="6" algn="ctr">
              <a:lnSpc>
                <a:spcPct val="100000"/>
              </a:lnSpc>
              <a:spcBef>
                <a:spcPts val="1600"/>
              </a:spcBef>
              <a:spcAft>
                <a:spcPts val="0"/>
              </a:spcAft>
              <a:buSzPts val="1600"/>
              <a:buNone/>
              <a:defRPr/>
            </a:lvl7pPr>
            <a:lvl8pPr lvl="7" algn="ctr">
              <a:lnSpc>
                <a:spcPct val="100000"/>
              </a:lnSpc>
              <a:spcBef>
                <a:spcPts val="1600"/>
              </a:spcBef>
              <a:spcAft>
                <a:spcPts val="0"/>
              </a:spcAft>
              <a:buSzPts val="1600"/>
              <a:buNone/>
              <a:defRPr/>
            </a:lvl8pPr>
            <a:lvl9pPr lvl="8" algn="ctr">
              <a:lnSpc>
                <a:spcPct val="100000"/>
              </a:lnSpc>
              <a:spcBef>
                <a:spcPts val="1600"/>
              </a:spcBef>
              <a:spcAft>
                <a:spcPts val="1600"/>
              </a:spcAft>
              <a:buSzPts val="1600"/>
              <a:buNone/>
              <a:defRPr/>
            </a:lvl9pPr>
          </a:lstStyle>
          <a:p/>
        </p:txBody>
      </p:sp>
      <p:grpSp>
        <p:nvGrpSpPr>
          <p:cNvPr id="334" name="Google Shape;334;p45"/>
          <p:cNvGrpSpPr/>
          <p:nvPr/>
        </p:nvGrpSpPr>
        <p:grpSpPr>
          <a:xfrm rot="-5400000">
            <a:off x="-168644" y="-365178"/>
            <a:ext cx="702288" cy="974617"/>
            <a:chOff x="744950" y="2537550"/>
            <a:chExt cx="1156600" cy="1629250"/>
          </a:xfrm>
        </p:grpSpPr>
        <p:sp>
          <p:nvSpPr>
            <p:cNvPr id="335" name="Google Shape;335;p45"/>
            <p:cNvSpPr/>
            <p:nvPr/>
          </p:nvSpPr>
          <p:spPr>
            <a:xfrm>
              <a:off x="744950" y="2738175"/>
              <a:ext cx="1068450" cy="1428625"/>
            </a:xfrm>
            <a:custGeom>
              <a:rect b="b" l="l" r="r" t="t"/>
              <a:pathLst>
                <a:path extrusionOk="0" h="57145" w="42738">
                  <a:moveTo>
                    <a:pt x="1" y="0"/>
                  </a:moveTo>
                  <a:lnTo>
                    <a:pt x="1" y="57144"/>
                  </a:lnTo>
                  <a:lnTo>
                    <a:pt x="42737" y="28572"/>
                  </a:lnTo>
                  <a:lnTo>
                    <a:pt x="1"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6" name="Google Shape;336;p45"/>
            <p:cNvSpPr/>
            <p:nvPr/>
          </p:nvSpPr>
          <p:spPr>
            <a:xfrm>
              <a:off x="849825" y="2537550"/>
              <a:ext cx="46375" cy="18275"/>
            </a:xfrm>
            <a:custGeom>
              <a:rect b="b" l="l" r="r" t="t"/>
              <a:pathLst>
                <a:path extrusionOk="0" h="731" w="1855">
                  <a:moveTo>
                    <a:pt x="1" y="1"/>
                  </a:moveTo>
                  <a:lnTo>
                    <a:pt x="1" y="730"/>
                  </a:lnTo>
                  <a:lnTo>
                    <a:pt x="1855" y="730"/>
                  </a:lnTo>
                  <a:lnTo>
                    <a:pt x="791"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7" name="Google Shape;337;p45"/>
            <p:cNvSpPr/>
            <p:nvPr/>
          </p:nvSpPr>
          <p:spPr>
            <a:xfrm>
              <a:off x="849825" y="2602150"/>
              <a:ext cx="143650" cy="18275"/>
            </a:xfrm>
            <a:custGeom>
              <a:rect b="b" l="l" r="r" t="t"/>
              <a:pathLst>
                <a:path extrusionOk="0" h="731" w="5746">
                  <a:moveTo>
                    <a:pt x="1" y="1"/>
                  </a:moveTo>
                  <a:lnTo>
                    <a:pt x="1" y="730"/>
                  </a:lnTo>
                  <a:lnTo>
                    <a:pt x="5745" y="730"/>
                  </a:lnTo>
                  <a:lnTo>
                    <a:pt x="4681"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8" name="Google Shape;338;p45"/>
            <p:cNvSpPr/>
            <p:nvPr/>
          </p:nvSpPr>
          <p:spPr>
            <a:xfrm>
              <a:off x="849825" y="2666750"/>
              <a:ext cx="240150" cy="18250"/>
            </a:xfrm>
            <a:custGeom>
              <a:rect b="b" l="l" r="r" t="t"/>
              <a:pathLst>
                <a:path extrusionOk="0" h="730" w="9606">
                  <a:moveTo>
                    <a:pt x="1" y="0"/>
                  </a:moveTo>
                  <a:lnTo>
                    <a:pt x="1" y="730"/>
                  </a:lnTo>
                  <a:lnTo>
                    <a:pt x="9606" y="730"/>
                  </a:lnTo>
                  <a:lnTo>
                    <a:pt x="8542"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9" name="Google Shape;339;p45"/>
            <p:cNvSpPr/>
            <p:nvPr/>
          </p:nvSpPr>
          <p:spPr>
            <a:xfrm>
              <a:off x="849825" y="2732100"/>
              <a:ext cx="337425" cy="17500"/>
            </a:xfrm>
            <a:custGeom>
              <a:rect b="b" l="l" r="r" t="t"/>
              <a:pathLst>
                <a:path extrusionOk="0" h="700" w="13497">
                  <a:moveTo>
                    <a:pt x="1" y="0"/>
                  </a:moveTo>
                  <a:lnTo>
                    <a:pt x="1" y="699"/>
                  </a:lnTo>
                  <a:lnTo>
                    <a:pt x="13496" y="699"/>
                  </a:lnTo>
                  <a:lnTo>
                    <a:pt x="12432"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0" name="Google Shape;340;p45"/>
            <p:cNvSpPr/>
            <p:nvPr/>
          </p:nvSpPr>
          <p:spPr>
            <a:xfrm>
              <a:off x="849825" y="2796675"/>
              <a:ext cx="433925" cy="17500"/>
            </a:xfrm>
            <a:custGeom>
              <a:rect b="b" l="l" r="r" t="t"/>
              <a:pathLst>
                <a:path extrusionOk="0" h="700" w="17357">
                  <a:moveTo>
                    <a:pt x="1" y="1"/>
                  </a:moveTo>
                  <a:lnTo>
                    <a:pt x="1" y="700"/>
                  </a:lnTo>
                  <a:lnTo>
                    <a:pt x="17356" y="700"/>
                  </a:lnTo>
                  <a:lnTo>
                    <a:pt x="16293"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1" name="Google Shape;341;p45"/>
            <p:cNvSpPr/>
            <p:nvPr/>
          </p:nvSpPr>
          <p:spPr>
            <a:xfrm>
              <a:off x="849825" y="2861275"/>
              <a:ext cx="531200" cy="18250"/>
            </a:xfrm>
            <a:custGeom>
              <a:rect b="b" l="l" r="r" t="t"/>
              <a:pathLst>
                <a:path extrusionOk="0" h="730" w="21248">
                  <a:moveTo>
                    <a:pt x="1" y="0"/>
                  </a:moveTo>
                  <a:lnTo>
                    <a:pt x="1" y="730"/>
                  </a:lnTo>
                  <a:lnTo>
                    <a:pt x="21247" y="730"/>
                  </a:lnTo>
                  <a:lnTo>
                    <a:pt x="20153"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2" name="Google Shape;342;p45"/>
            <p:cNvSpPr/>
            <p:nvPr/>
          </p:nvSpPr>
          <p:spPr>
            <a:xfrm>
              <a:off x="849825" y="2925875"/>
              <a:ext cx="627700" cy="18250"/>
            </a:xfrm>
            <a:custGeom>
              <a:rect b="b" l="l" r="r" t="t"/>
              <a:pathLst>
                <a:path extrusionOk="0" h="730" w="25108">
                  <a:moveTo>
                    <a:pt x="1" y="0"/>
                  </a:moveTo>
                  <a:lnTo>
                    <a:pt x="1" y="730"/>
                  </a:lnTo>
                  <a:lnTo>
                    <a:pt x="25107" y="730"/>
                  </a:lnTo>
                  <a:lnTo>
                    <a:pt x="24044"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3" name="Google Shape;343;p45"/>
            <p:cNvSpPr/>
            <p:nvPr/>
          </p:nvSpPr>
          <p:spPr>
            <a:xfrm>
              <a:off x="849825" y="2990450"/>
              <a:ext cx="724975" cy="18275"/>
            </a:xfrm>
            <a:custGeom>
              <a:rect b="b" l="l" r="r" t="t"/>
              <a:pathLst>
                <a:path extrusionOk="0" h="731" w="28999">
                  <a:moveTo>
                    <a:pt x="1" y="1"/>
                  </a:moveTo>
                  <a:lnTo>
                    <a:pt x="1" y="730"/>
                  </a:lnTo>
                  <a:lnTo>
                    <a:pt x="28998" y="730"/>
                  </a:lnTo>
                  <a:lnTo>
                    <a:pt x="27904"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4" name="Google Shape;344;p45"/>
            <p:cNvSpPr/>
            <p:nvPr/>
          </p:nvSpPr>
          <p:spPr>
            <a:xfrm>
              <a:off x="849825" y="3055800"/>
              <a:ext cx="821475" cy="17500"/>
            </a:xfrm>
            <a:custGeom>
              <a:rect b="b" l="l" r="r" t="t"/>
              <a:pathLst>
                <a:path extrusionOk="0" h="700" w="32859">
                  <a:moveTo>
                    <a:pt x="1" y="1"/>
                  </a:moveTo>
                  <a:lnTo>
                    <a:pt x="1" y="700"/>
                  </a:lnTo>
                  <a:lnTo>
                    <a:pt x="32858" y="700"/>
                  </a:lnTo>
                  <a:lnTo>
                    <a:pt x="31794"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5" name="Google Shape;345;p45"/>
            <p:cNvSpPr/>
            <p:nvPr/>
          </p:nvSpPr>
          <p:spPr>
            <a:xfrm>
              <a:off x="849825" y="3120400"/>
              <a:ext cx="918725" cy="17500"/>
            </a:xfrm>
            <a:custGeom>
              <a:rect b="b" l="l" r="r" t="t"/>
              <a:pathLst>
                <a:path extrusionOk="0" h="700" w="36749">
                  <a:moveTo>
                    <a:pt x="1" y="0"/>
                  </a:moveTo>
                  <a:lnTo>
                    <a:pt x="1" y="699"/>
                  </a:lnTo>
                  <a:lnTo>
                    <a:pt x="36749" y="699"/>
                  </a:lnTo>
                  <a:lnTo>
                    <a:pt x="35655"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6" name="Google Shape;346;p45"/>
            <p:cNvSpPr/>
            <p:nvPr/>
          </p:nvSpPr>
          <p:spPr>
            <a:xfrm>
              <a:off x="849825" y="3184975"/>
              <a:ext cx="1015250" cy="17525"/>
            </a:xfrm>
            <a:custGeom>
              <a:rect b="b" l="l" r="r" t="t"/>
              <a:pathLst>
                <a:path extrusionOk="0" h="701" w="40610">
                  <a:moveTo>
                    <a:pt x="1" y="1"/>
                  </a:moveTo>
                  <a:lnTo>
                    <a:pt x="1" y="700"/>
                  </a:lnTo>
                  <a:lnTo>
                    <a:pt x="40609" y="700"/>
                  </a:lnTo>
                  <a:lnTo>
                    <a:pt x="39545"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7" name="Google Shape;347;p45"/>
            <p:cNvSpPr/>
            <p:nvPr/>
          </p:nvSpPr>
          <p:spPr>
            <a:xfrm>
              <a:off x="849825" y="3249575"/>
              <a:ext cx="1051725" cy="18275"/>
            </a:xfrm>
            <a:custGeom>
              <a:rect b="b" l="l" r="r" t="t"/>
              <a:pathLst>
                <a:path extrusionOk="0" h="731" w="42069">
                  <a:moveTo>
                    <a:pt x="1" y="1"/>
                  </a:moveTo>
                  <a:lnTo>
                    <a:pt x="1" y="730"/>
                  </a:lnTo>
                  <a:lnTo>
                    <a:pt x="41004" y="730"/>
                  </a:lnTo>
                  <a:lnTo>
                    <a:pt x="42068"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8" name="Google Shape;348;p45"/>
            <p:cNvSpPr/>
            <p:nvPr/>
          </p:nvSpPr>
          <p:spPr>
            <a:xfrm>
              <a:off x="849825" y="3314175"/>
              <a:ext cx="955200" cy="18250"/>
            </a:xfrm>
            <a:custGeom>
              <a:rect b="b" l="l" r="r" t="t"/>
              <a:pathLst>
                <a:path extrusionOk="0" h="730" w="38208">
                  <a:moveTo>
                    <a:pt x="1" y="0"/>
                  </a:moveTo>
                  <a:lnTo>
                    <a:pt x="1" y="730"/>
                  </a:lnTo>
                  <a:lnTo>
                    <a:pt x="37114" y="730"/>
                  </a:lnTo>
                  <a:lnTo>
                    <a:pt x="38208"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9" name="Google Shape;349;p45"/>
            <p:cNvSpPr/>
            <p:nvPr/>
          </p:nvSpPr>
          <p:spPr>
            <a:xfrm>
              <a:off x="849825" y="3378750"/>
              <a:ext cx="857950" cy="18275"/>
            </a:xfrm>
            <a:custGeom>
              <a:rect b="b" l="l" r="r" t="t"/>
              <a:pathLst>
                <a:path extrusionOk="0" h="731" w="34318">
                  <a:moveTo>
                    <a:pt x="1" y="1"/>
                  </a:moveTo>
                  <a:lnTo>
                    <a:pt x="1" y="730"/>
                  </a:lnTo>
                  <a:lnTo>
                    <a:pt x="33253" y="730"/>
                  </a:lnTo>
                  <a:lnTo>
                    <a:pt x="34317"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0" name="Google Shape;350;p45"/>
            <p:cNvSpPr/>
            <p:nvPr/>
          </p:nvSpPr>
          <p:spPr>
            <a:xfrm>
              <a:off x="849825" y="3444100"/>
              <a:ext cx="761450" cy="17500"/>
            </a:xfrm>
            <a:custGeom>
              <a:rect b="b" l="l" r="r" t="t"/>
              <a:pathLst>
                <a:path extrusionOk="0" h="700" w="30458">
                  <a:moveTo>
                    <a:pt x="1" y="1"/>
                  </a:moveTo>
                  <a:lnTo>
                    <a:pt x="1" y="700"/>
                  </a:lnTo>
                  <a:lnTo>
                    <a:pt x="29363" y="700"/>
                  </a:lnTo>
                  <a:lnTo>
                    <a:pt x="30457"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1" name="Google Shape;351;p45"/>
            <p:cNvSpPr/>
            <p:nvPr/>
          </p:nvSpPr>
          <p:spPr>
            <a:xfrm>
              <a:off x="849825" y="3508700"/>
              <a:ext cx="664175" cy="17500"/>
            </a:xfrm>
            <a:custGeom>
              <a:rect b="b" l="l" r="r" t="t"/>
              <a:pathLst>
                <a:path extrusionOk="0" h="700" w="26567">
                  <a:moveTo>
                    <a:pt x="1" y="1"/>
                  </a:moveTo>
                  <a:lnTo>
                    <a:pt x="1" y="700"/>
                  </a:lnTo>
                  <a:lnTo>
                    <a:pt x="25503" y="700"/>
                  </a:lnTo>
                  <a:lnTo>
                    <a:pt x="26566"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2" name="Google Shape;352;p45"/>
            <p:cNvSpPr/>
            <p:nvPr/>
          </p:nvSpPr>
          <p:spPr>
            <a:xfrm>
              <a:off x="849825" y="3573300"/>
              <a:ext cx="567675" cy="18250"/>
            </a:xfrm>
            <a:custGeom>
              <a:rect b="b" l="l" r="r" t="t"/>
              <a:pathLst>
                <a:path extrusionOk="0" h="730" w="22707">
                  <a:moveTo>
                    <a:pt x="1" y="0"/>
                  </a:moveTo>
                  <a:lnTo>
                    <a:pt x="1" y="730"/>
                  </a:lnTo>
                  <a:lnTo>
                    <a:pt x="21642" y="730"/>
                  </a:lnTo>
                  <a:lnTo>
                    <a:pt x="22706"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3" name="Google Shape;353;p45"/>
            <p:cNvSpPr/>
            <p:nvPr/>
          </p:nvSpPr>
          <p:spPr>
            <a:xfrm>
              <a:off x="849825" y="3637875"/>
              <a:ext cx="470400" cy="18275"/>
            </a:xfrm>
            <a:custGeom>
              <a:rect b="b" l="l" r="r" t="t"/>
              <a:pathLst>
                <a:path extrusionOk="0" h="731" w="18816">
                  <a:moveTo>
                    <a:pt x="1" y="1"/>
                  </a:moveTo>
                  <a:lnTo>
                    <a:pt x="1" y="730"/>
                  </a:lnTo>
                  <a:lnTo>
                    <a:pt x="17752" y="730"/>
                  </a:lnTo>
                  <a:lnTo>
                    <a:pt x="18815"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4" name="Google Shape;354;p45"/>
            <p:cNvSpPr/>
            <p:nvPr/>
          </p:nvSpPr>
          <p:spPr>
            <a:xfrm>
              <a:off x="849825" y="3702475"/>
              <a:ext cx="373900" cy="18250"/>
            </a:xfrm>
            <a:custGeom>
              <a:rect b="b" l="l" r="r" t="t"/>
              <a:pathLst>
                <a:path extrusionOk="0" h="730" w="14956">
                  <a:moveTo>
                    <a:pt x="1" y="0"/>
                  </a:moveTo>
                  <a:lnTo>
                    <a:pt x="1" y="730"/>
                  </a:lnTo>
                  <a:lnTo>
                    <a:pt x="13891" y="730"/>
                  </a:lnTo>
                  <a:lnTo>
                    <a:pt x="14955"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5" name="Google Shape;355;p45"/>
            <p:cNvSpPr/>
            <p:nvPr/>
          </p:nvSpPr>
          <p:spPr>
            <a:xfrm>
              <a:off x="849825" y="3767825"/>
              <a:ext cx="276625" cy="17500"/>
            </a:xfrm>
            <a:custGeom>
              <a:rect b="b" l="l" r="r" t="t"/>
              <a:pathLst>
                <a:path extrusionOk="0" h="700" w="11065">
                  <a:moveTo>
                    <a:pt x="1" y="0"/>
                  </a:moveTo>
                  <a:lnTo>
                    <a:pt x="1" y="700"/>
                  </a:lnTo>
                  <a:lnTo>
                    <a:pt x="10001" y="700"/>
                  </a:lnTo>
                  <a:lnTo>
                    <a:pt x="11065"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6" name="Google Shape;356;p45"/>
            <p:cNvSpPr/>
            <p:nvPr/>
          </p:nvSpPr>
          <p:spPr>
            <a:xfrm>
              <a:off x="849825" y="3832425"/>
              <a:ext cx="180125" cy="17500"/>
            </a:xfrm>
            <a:custGeom>
              <a:rect b="b" l="l" r="r" t="t"/>
              <a:pathLst>
                <a:path extrusionOk="0" h="700" w="7205">
                  <a:moveTo>
                    <a:pt x="1" y="0"/>
                  </a:moveTo>
                  <a:lnTo>
                    <a:pt x="1" y="699"/>
                  </a:lnTo>
                  <a:lnTo>
                    <a:pt x="6140" y="699"/>
                  </a:lnTo>
                  <a:lnTo>
                    <a:pt x="7204"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7" name="Google Shape;357;p45"/>
            <p:cNvSpPr/>
            <p:nvPr/>
          </p:nvSpPr>
          <p:spPr>
            <a:xfrm>
              <a:off x="849825" y="3897000"/>
              <a:ext cx="82850" cy="17500"/>
            </a:xfrm>
            <a:custGeom>
              <a:rect b="b" l="l" r="r" t="t"/>
              <a:pathLst>
                <a:path extrusionOk="0" h="700" w="3314">
                  <a:moveTo>
                    <a:pt x="1" y="1"/>
                  </a:moveTo>
                  <a:lnTo>
                    <a:pt x="1" y="700"/>
                  </a:lnTo>
                  <a:lnTo>
                    <a:pt x="2250" y="700"/>
                  </a:lnTo>
                  <a:lnTo>
                    <a:pt x="3314"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358" name="Google Shape;358;p45"/>
          <p:cNvGrpSpPr/>
          <p:nvPr/>
        </p:nvGrpSpPr>
        <p:grpSpPr>
          <a:xfrm>
            <a:off x="8497656" y="4706283"/>
            <a:ext cx="942286" cy="828287"/>
            <a:chOff x="5813450" y="994900"/>
            <a:chExt cx="1066900" cy="937825"/>
          </a:xfrm>
        </p:grpSpPr>
        <p:sp>
          <p:nvSpPr>
            <p:cNvPr id="359" name="Google Shape;359;p45"/>
            <p:cNvSpPr/>
            <p:nvPr/>
          </p:nvSpPr>
          <p:spPr>
            <a:xfrm>
              <a:off x="5925150" y="994900"/>
              <a:ext cx="955200" cy="866475"/>
            </a:xfrm>
            <a:custGeom>
              <a:rect b="b" l="l" r="r" t="t"/>
              <a:pathLst>
                <a:path extrusionOk="0" h="34659" w="38208">
                  <a:moveTo>
                    <a:pt x="19074" y="1"/>
                  </a:moveTo>
                  <a:cubicBezTo>
                    <a:pt x="11259" y="1"/>
                    <a:pt x="4168" y="5324"/>
                    <a:pt x="2250" y="13256"/>
                  </a:cubicBezTo>
                  <a:cubicBezTo>
                    <a:pt x="0" y="22588"/>
                    <a:pt x="5745" y="31950"/>
                    <a:pt x="15046" y="34169"/>
                  </a:cubicBezTo>
                  <a:cubicBezTo>
                    <a:pt x="16415" y="34500"/>
                    <a:pt x="17785" y="34658"/>
                    <a:pt x="19134" y="34658"/>
                  </a:cubicBezTo>
                  <a:cubicBezTo>
                    <a:pt x="26949" y="34658"/>
                    <a:pt x="34040" y="29335"/>
                    <a:pt x="35959" y="21402"/>
                  </a:cubicBezTo>
                  <a:cubicBezTo>
                    <a:pt x="38208" y="12071"/>
                    <a:pt x="32463" y="2709"/>
                    <a:pt x="23162" y="490"/>
                  </a:cubicBezTo>
                  <a:cubicBezTo>
                    <a:pt x="21793" y="159"/>
                    <a:pt x="20423" y="1"/>
                    <a:pt x="19074" y="1"/>
                  </a:cubicBez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0" name="Google Shape;360;p45"/>
            <p:cNvSpPr/>
            <p:nvPr/>
          </p:nvSpPr>
          <p:spPr>
            <a:xfrm>
              <a:off x="5840050" y="1113525"/>
              <a:ext cx="249250" cy="249275"/>
            </a:xfrm>
            <a:custGeom>
              <a:rect b="b" l="l" r="r" t="t"/>
              <a:pathLst>
                <a:path extrusionOk="0" h="9971" w="9970">
                  <a:moveTo>
                    <a:pt x="9970" y="1"/>
                  </a:moveTo>
                  <a:lnTo>
                    <a:pt x="9970" y="1"/>
                  </a:lnTo>
                  <a:cubicBezTo>
                    <a:pt x="9180" y="305"/>
                    <a:pt x="8389" y="639"/>
                    <a:pt x="7629" y="1065"/>
                  </a:cubicBezTo>
                  <a:lnTo>
                    <a:pt x="1064" y="7630"/>
                  </a:lnTo>
                  <a:cubicBezTo>
                    <a:pt x="669" y="8359"/>
                    <a:pt x="304" y="9150"/>
                    <a:pt x="0" y="9970"/>
                  </a:cubicBezTo>
                  <a:lnTo>
                    <a:pt x="9970"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1" name="Google Shape;361;p45"/>
            <p:cNvSpPr/>
            <p:nvPr/>
          </p:nvSpPr>
          <p:spPr>
            <a:xfrm>
              <a:off x="5813450" y="1086925"/>
              <a:ext cx="415675" cy="415700"/>
            </a:xfrm>
            <a:custGeom>
              <a:rect b="b" l="l" r="r" t="t"/>
              <a:pathLst>
                <a:path extrusionOk="0" h="16628" w="16627">
                  <a:moveTo>
                    <a:pt x="16627" y="1"/>
                  </a:moveTo>
                  <a:cubicBezTo>
                    <a:pt x="16171" y="1"/>
                    <a:pt x="15745" y="31"/>
                    <a:pt x="15289" y="62"/>
                  </a:cubicBezTo>
                  <a:lnTo>
                    <a:pt x="61" y="15290"/>
                  </a:lnTo>
                  <a:cubicBezTo>
                    <a:pt x="31" y="15746"/>
                    <a:pt x="0" y="16171"/>
                    <a:pt x="0" y="16627"/>
                  </a:cubicBezTo>
                  <a:lnTo>
                    <a:pt x="16627"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2" name="Google Shape;362;p45"/>
            <p:cNvSpPr/>
            <p:nvPr/>
          </p:nvSpPr>
          <p:spPr>
            <a:xfrm>
              <a:off x="5818775" y="1092250"/>
              <a:ext cx="512950" cy="513700"/>
            </a:xfrm>
            <a:custGeom>
              <a:rect b="b" l="l" r="r" t="t"/>
              <a:pathLst>
                <a:path extrusionOk="0" h="20548" w="20518">
                  <a:moveTo>
                    <a:pt x="19484" y="1"/>
                  </a:moveTo>
                  <a:lnTo>
                    <a:pt x="0" y="19484"/>
                  </a:lnTo>
                  <a:cubicBezTo>
                    <a:pt x="61" y="19849"/>
                    <a:pt x="152" y="20183"/>
                    <a:pt x="213" y="20548"/>
                  </a:cubicBezTo>
                  <a:lnTo>
                    <a:pt x="20517" y="213"/>
                  </a:lnTo>
                  <a:cubicBezTo>
                    <a:pt x="20183" y="122"/>
                    <a:pt x="19848" y="61"/>
                    <a:pt x="19484" y="1"/>
                  </a:cubicBez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3" name="Google Shape;363;p45"/>
            <p:cNvSpPr/>
            <p:nvPr/>
          </p:nvSpPr>
          <p:spPr>
            <a:xfrm>
              <a:off x="5843850" y="1117325"/>
              <a:ext cx="572975" cy="572975"/>
            </a:xfrm>
            <a:custGeom>
              <a:rect b="b" l="l" r="r" t="t"/>
              <a:pathLst>
                <a:path extrusionOk="0" h="22919" w="22919">
                  <a:moveTo>
                    <a:pt x="22037" y="1"/>
                  </a:moveTo>
                  <a:lnTo>
                    <a:pt x="0" y="22037"/>
                  </a:lnTo>
                  <a:cubicBezTo>
                    <a:pt x="122" y="22341"/>
                    <a:pt x="243" y="22615"/>
                    <a:pt x="395" y="22919"/>
                  </a:cubicBezTo>
                  <a:lnTo>
                    <a:pt x="22918" y="396"/>
                  </a:lnTo>
                  <a:cubicBezTo>
                    <a:pt x="22615" y="244"/>
                    <a:pt x="22341" y="122"/>
                    <a:pt x="22037" y="1"/>
                  </a:cubicBez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4" name="Google Shape;364;p45"/>
            <p:cNvSpPr/>
            <p:nvPr/>
          </p:nvSpPr>
          <p:spPr>
            <a:xfrm>
              <a:off x="5882600" y="1156850"/>
              <a:ext cx="605650" cy="604900"/>
            </a:xfrm>
            <a:custGeom>
              <a:rect b="b" l="l" r="r" t="t"/>
              <a:pathLst>
                <a:path extrusionOk="0" h="24196" w="24226">
                  <a:moveTo>
                    <a:pt x="23466" y="0"/>
                  </a:moveTo>
                  <a:lnTo>
                    <a:pt x="0" y="23435"/>
                  </a:lnTo>
                  <a:cubicBezTo>
                    <a:pt x="183" y="23678"/>
                    <a:pt x="335" y="23952"/>
                    <a:pt x="517" y="24195"/>
                  </a:cubicBezTo>
                  <a:lnTo>
                    <a:pt x="24226" y="487"/>
                  </a:lnTo>
                  <a:cubicBezTo>
                    <a:pt x="23982" y="335"/>
                    <a:pt x="23709" y="152"/>
                    <a:pt x="23466" y="0"/>
                  </a:cubicBez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5" name="Google Shape;365;p45"/>
            <p:cNvSpPr/>
            <p:nvPr/>
          </p:nvSpPr>
          <p:spPr>
            <a:xfrm>
              <a:off x="5934275" y="1207000"/>
              <a:ext cx="614000" cy="614000"/>
            </a:xfrm>
            <a:custGeom>
              <a:rect b="b" l="l" r="r" t="t"/>
              <a:pathLst>
                <a:path extrusionOk="0" h="24560" w="24560">
                  <a:moveTo>
                    <a:pt x="23922" y="0"/>
                  </a:moveTo>
                  <a:lnTo>
                    <a:pt x="0" y="23952"/>
                  </a:lnTo>
                  <a:cubicBezTo>
                    <a:pt x="183" y="24165"/>
                    <a:pt x="395" y="24378"/>
                    <a:pt x="608" y="24560"/>
                  </a:cubicBezTo>
                  <a:lnTo>
                    <a:pt x="24560" y="639"/>
                  </a:lnTo>
                  <a:cubicBezTo>
                    <a:pt x="24347" y="426"/>
                    <a:pt x="24134" y="213"/>
                    <a:pt x="23922" y="0"/>
                  </a:cubicBez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6" name="Google Shape;366;p45"/>
            <p:cNvSpPr/>
            <p:nvPr/>
          </p:nvSpPr>
          <p:spPr>
            <a:xfrm>
              <a:off x="5995825" y="1268550"/>
              <a:ext cx="601100" cy="601100"/>
            </a:xfrm>
            <a:custGeom>
              <a:rect b="b" l="l" r="r" t="t"/>
              <a:pathLst>
                <a:path extrusionOk="0" h="24044" w="24044">
                  <a:moveTo>
                    <a:pt x="23557" y="0"/>
                  </a:moveTo>
                  <a:lnTo>
                    <a:pt x="0" y="23557"/>
                  </a:lnTo>
                  <a:cubicBezTo>
                    <a:pt x="243" y="23739"/>
                    <a:pt x="487" y="23891"/>
                    <a:pt x="760" y="24043"/>
                  </a:cubicBezTo>
                  <a:lnTo>
                    <a:pt x="24043" y="760"/>
                  </a:lnTo>
                  <a:cubicBezTo>
                    <a:pt x="23891" y="517"/>
                    <a:pt x="23739" y="244"/>
                    <a:pt x="23557" y="0"/>
                  </a:cubicBez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7" name="Google Shape;367;p45"/>
            <p:cNvSpPr/>
            <p:nvPr/>
          </p:nvSpPr>
          <p:spPr>
            <a:xfrm>
              <a:off x="6068000" y="1341500"/>
              <a:ext cx="566150" cy="566150"/>
            </a:xfrm>
            <a:custGeom>
              <a:rect b="b" l="l" r="r" t="t"/>
              <a:pathLst>
                <a:path extrusionOk="0" h="22646" w="22646">
                  <a:moveTo>
                    <a:pt x="22281" y="0"/>
                  </a:moveTo>
                  <a:lnTo>
                    <a:pt x="1" y="22280"/>
                  </a:lnTo>
                  <a:cubicBezTo>
                    <a:pt x="305" y="22432"/>
                    <a:pt x="609" y="22554"/>
                    <a:pt x="913" y="22645"/>
                  </a:cubicBezTo>
                  <a:lnTo>
                    <a:pt x="22646" y="912"/>
                  </a:lnTo>
                  <a:cubicBezTo>
                    <a:pt x="22554" y="608"/>
                    <a:pt x="22433" y="304"/>
                    <a:pt x="22281" y="0"/>
                  </a:cubicBez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8" name="Google Shape;368;p45"/>
            <p:cNvSpPr/>
            <p:nvPr/>
          </p:nvSpPr>
          <p:spPr>
            <a:xfrm>
              <a:off x="6155400" y="1428875"/>
              <a:ext cx="501550" cy="500800"/>
            </a:xfrm>
            <a:custGeom>
              <a:rect b="b" l="l" r="r" t="t"/>
              <a:pathLst>
                <a:path extrusionOk="0" h="20032" w="20062">
                  <a:moveTo>
                    <a:pt x="19879" y="1"/>
                  </a:moveTo>
                  <a:lnTo>
                    <a:pt x="0" y="19880"/>
                  </a:lnTo>
                  <a:cubicBezTo>
                    <a:pt x="365" y="19940"/>
                    <a:pt x="699" y="20001"/>
                    <a:pt x="1064" y="20032"/>
                  </a:cubicBezTo>
                  <a:lnTo>
                    <a:pt x="20062" y="1065"/>
                  </a:lnTo>
                  <a:cubicBezTo>
                    <a:pt x="20001" y="700"/>
                    <a:pt x="19940" y="335"/>
                    <a:pt x="19879" y="1"/>
                  </a:cubicBez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9" name="Google Shape;369;p45"/>
            <p:cNvSpPr/>
            <p:nvPr/>
          </p:nvSpPr>
          <p:spPr>
            <a:xfrm>
              <a:off x="6261775" y="1535275"/>
              <a:ext cx="397450" cy="397450"/>
            </a:xfrm>
            <a:custGeom>
              <a:rect b="b" l="l" r="r" t="t"/>
              <a:pathLst>
                <a:path extrusionOk="0" h="15898" w="15898">
                  <a:moveTo>
                    <a:pt x="15898" y="0"/>
                  </a:moveTo>
                  <a:lnTo>
                    <a:pt x="1" y="15897"/>
                  </a:lnTo>
                  <a:cubicBezTo>
                    <a:pt x="487" y="15867"/>
                    <a:pt x="943" y="15836"/>
                    <a:pt x="1399" y="15745"/>
                  </a:cubicBezTo>
                  <a:lnTo>
                    <a:pt x="15776" y="1398"/>
                  </a:lnTo>
                  <a:cubicBezTo>
                    <a:pt x="15837" y="942"/>
                    <a:pt x="15867" y="487"/>
                    <a:pt x="15898" y="0"/>
                  </a:cubicBez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0" name="Google Shape;370;p45"/>
            <p:cNvSpPr/>
            <p:nvPr/>
          </p:nvSpPr>
          <p:spPr>
            <a:xfrm>
              <a:off x="6413750" y="1687250"/>
              <a:ext cx="207475" cy="207475"/>
            </a:xfrm>
            <a:custGeom>
              <a:rect b="b" l="l" r="r" t="t"/>
              <a:pathLst>
                <a:path extrusionOk="0" h="8299" w="8299">
                  <a:moveTo>
                    <a:pt x="8299" y="0"/>
                  </a:moveTo>
                  <a:lnTo>
                    <a:pt x="1" y="8298"/>
                  </a:lnTo>
                  <a:cubicBezTo>
                    <a:pt x="1095" y="7782"/>
                    <a:pt x="2129" y="7174"/>
                    <a:pt x="3101" y="6444"/>
                  </a:cubicBezTo>
                  <a:lnTo>
                    <a:pt x="6445" y="3101"/>
                  </a:lnTo>
                  <a:cubicBezTo>
                    <a:pt x="7174" y="2128"/>
                    <a:pt x="7813" y="1095"/>
                    <a:pt x="8299" y="0"/>
                  </a:cubicBez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371" name="Google Shape;371;p45"/>
          <p:cNvGrpSpPr/>
          <p:nvPr/>
        </p:nvGrpSpPr>
        <p:grpSpPr>
          <a:xfrm rot="-5400000">
            <a:off x="8582400" y="2517013"/>
            <a:ext cx="519025" cy="109450"/>
            <a:chOff x="3792125" y="4705525"/>
            <a:chExt cx="519025" cy="109450"/>
          </a:xfrm>
        </p:grpSpPr>
        <p:sp>
          <p:nvSpPr>
            <p:cNvPr id="372" name="Google Shape;372;p45"/>
            <p:cNvSpPr/>
            <p:nvPr/>
          </p:nvSpPr>
          <p:spPr>
            <a:xfrm>
              <a:off x="3792125" y="4705525"/>
              <a:ext cx="126175" cy="109450"/>
            </a:xfrm>
            <a:custGeom>
              <a:rect b="b" l="l" r="r" t="t"/>
              <a:pathLst>
                <a:path extrusionOk="0" h="4378" w="5047">
                  <a:moveTo>
                    <a:pt x="2524" y="1"/>
                  </a:moveTo>
                  <a:lnTo>
                    <a:pt x="1" y="4378"/>
                  </a:lnTo>
                  <a:lnTo>
                    <a:pt x="5046" y="4378"/>
                  </a:lnTo>
                  <a:lnTo>
                    <a:pt x="2524"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3" name="Google Shape;373;p45"/>
            <p:cNvSpPr/>
            <p:nvPr/>
          </p:nvSpPr>
          <p:spPr>
            <a:xfrm>
              <a:off x="3988175" y="4705525"/>
              <a:ext cx="126175" cy="109450"/>
            </a:xfrm>
            <a:custGeom>
              <a:rect b="b" l="l" r="r" t="t"/>
              <a:pathLst>
                <a:path extrusionOk="0" h="4378" w="5047">
                  <a:moveTo>
                    <a:pt x="2524" y="1"/>
                  </a:moveTo>
                  <a:lnTo>
                    <a:pt x="1" y="4378"/>
                  </a:lnTo>
                  <a:lnTo>
                    <a:pt x="5046" y="4378"/>
                  </a:lnTo>
                  <a:lnTo>
                    <a:pt x="2524"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4" name="Google Shape;374;p45"/>
            <p:cNvSpPr/>
            <p:nvPr/>
          </p:nvSpPr>
          <p:spPr>
            <a:xfrm>
              <a:off x="4185000" y="4705525"/>
              <a:ext cx="126150" cy="109450"/>
            </a:xfrm>
            <a:custGeom>
              <a:rect b="b" l="l" r="r" t="t"/>
              <a:pathLst>
                <a:path extrusionOk="0" h="4378" w="5046">
                  <a:moveTo>
                    <a:pt x="2523" y="1"/>
                  </a:moveTo>
                  <a:lnTo>
                    <a:pt x="0" y="4378"/>
                  </a:lnTo>
                  <a:lnTo>
                    <a:pt x="5046" y="4378"/>
                  </a:lnTo>
                  <a:lnTo>
                    <a:pt x="2523"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75" name="Google Shape;375;p45"/>
          <p:cNvSpPr/>
          <p:nvPr/>
        </p:nvSpPr>
        <p:spPr>
          <a:xfrm>
            <a:off x="247350" y="2913714"/>
            <a:ext cx="64875" cy="64913"/>
          </a:xfrm>
          <a:custGeom>
            <a:rect b="b" l="l" r="r" t="t"/>
            <a:pathLst>
              <a:path extrusionOk="0" h="2676" w="2675">
                <a:moveTo>
                  <a:pt x="0" y="1"/>
                </a:moveTo>
                <a:lnTo>
                  <a:pt x="0" y="2676"/>
                </a:lnTo>
                <a:lnTo>
                  <a:pt x="2675" y="2676"/>
                </a:lnTo>
                <a:lnTo>
                  <a:pt x="2675"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6" name="Google Shape;376;p45"/>
          <p:cNvSpPr/>
          <p:nvPr/>
        </p:nvSpPr>
        <p:spPr>
          <a:xfrm>
            <a:off x="247350" y="2752257"/>
            <a:ext cx="64875" cy="64889"/>
          </a:xfrm>
          <a:custGeom>
            <a:rect b="b" l="l" r="r" t="t"/>
            <a:pathLst>
              <a:path extrusionOk="0" h="2675" w="2675">
                <a:moveTo>
                  <a:pt x="0" y="0"/>
                </a:moveTo>
                <a:lnTo>
                  <a:pt x="0" y="2675"/>
                </a:lnTo>
                <a:lnTo>
                  <a:pt x="2675" y="2675"/>
                </a:lnTo>
                <a:lnTo>
                  <a:pt x="2675"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7" name="Google Shape;377;p45"/>
          <p:cNvSpPr/>
          <p:nvPr/>
        </p:nvSpPr>
        <p:spPr>
          <a:xfrm>
            <a:off x="247350" y="2590777"/>
            <a:ext cx="64875" cy="64161"/>
          </a:xfrm>
          <a:custGeom>
            <a:rect b="b" l="l" r="r" t="t"/>
            <a:pathLst>
              <a:path extrusionOk="0" h="2645" w="2675">
                <a:moveTo>
                  <a:pt x="0" y="0"/>
                </a:moveTo>
                <a:lnTo>
                  <a:pt x="0" y="2645"/>
                </a:lnTo>
                <a:lnTo>
                  <a:pt x="2675" y="2645"/>
                </a:lnTo>
                <a:lnTo>
                  <a:pt x="2675"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8" name="Google Shape;378;p45"/>
          <p:cNvSpPr/>
          <p:nvPr/>
        </p:nvSpPr>
        <p:spPr>
          <a:xfrm>
            <a:off x="7285087" y="306378"/>
            <a:ext cx="1611574" cy="1722263"/>
          </a:xfrm>
          <a:custGeom>
            <a:rect b="b" l="l" r="r" t="t"/>
            <a:pathLst>
              <a:path extrusionOk="0" h="61460" w="57510">
                <a:moveTo>
                  <a:pt x="1" y="0"/>
                </a:moveTo>
                <a:lnTo>
                  <a:pt x="1" y="1915"/>
                </a:lnTo>
                <a:lnTo>
                  <a:pt x="55230" y="1915"/>
                </a:lnTo>
                <a:lnTo>
                  <a:pt x="55230" y="61460"/>
                </a:lnTo>
                <a:lnTo>
                  <a:pt x="57510" y="61460"/>
                </a:lnTo>
                <a:lnTo>
                  <a:pt x="57510"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9" name="Google Shape;379;p45"/>
          <p:cNvSpPr/>
          <p:nvPr/>
        </p:nvSpPr>
        <p:spPr>
          <a:xfrm>
            <a:off x="247339" y="3114855"/>
            <a:ext cx="1611574" cy="1722263"/>
          </a:xfrm>
          <a:custGeom>
            <a:rect b="b" l="l" r="r" t="t"/>
            <a:pathLst>
              <a:path extrusionOk="0" h="61460" w="57510">
                <a:moveTo>
                  <a:pt x="1" y="0"/>
                </a:moveTo>
                <a:lnTo>
                  <a:pt x="1" y="61460"/>
                </a:lnTo>
                <a:lnTo>
                  <a:pt x="57510" y="61460"/>
                </a:lnTo>
                <a:lnTo>
                  <a:pt x="57510" y="59545"/>
                </a:lnTo>
                <a:lnTo>
                  <a:pt x="2281" y="59545"/>
                </a:lnTo>
                <a:lnTo>
                  <a:pt x="2281"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2">
  <p:cSld name="CUSTOM_5">
    <p:spTree>
      <p:nvGrpSpPr>
        <p:cNvPr id="380" name="Shape 380"/>
        <p:cNvGrpSpPr/>
        <p:nvPr/>
      </p:nvGrpSpPr>
      <p:grpSpPr>
        <a:xfrm>
          <a:off x="0" y="0"/>
          <a:ext cx="0" cy="0"/>
          <a:chOff x="0" y="0"/>
          <a:chExt cx="0" cy="0"/>
        </a:xfrm>
      </p:grpSpPr>
      <p:sp>
        <p:nvSpPr>
          <p:cNvPr id="381" name="Google Shape;381;p46"/>
          <p:cNvSpPr txBox="1"/>
          <p:nvPr>
            <p:ph type="title"/>
          </p:nvPr>
        </p:nvSpPr>
        <p:spPr>
          <a:xfrm>
            <a:off x="713225" y="539500"/>
            <a:ext cx="7717800" cy="6258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3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82" name="Google Shape;382;p46"/>
          <p:cNvSpPr txBox="1"/>
          <p:nvPr>
            <p:ph idx="1" type="body"/>
          </p:nvPr>
        </p:nvSpPr>
        <p:spPr>
          <a:xfrm>
            <a:off x="1621975" y="1627050"/>
            <a:ext cx="5880000" cy="2904900"/>
          </a:xfrm>
          <a:prstGeom prst="rect">
            <a:avLst/>
          </a:prstGeom>
          <a:noFill/>
          <a:ln>
            <a:noFill/>
          </a:ln>
        </p:spPr>
        <p:txBody>
          <a:bodyPr anchorCtr="0" anchor="t" bIns="91425" lIns="91425" spcFirstLastPara="1" rIns="91425" wrap="square" tIns="91425">
            <a:noAutofit/>
          </a:bodyPr>
          <a:lstStyle>
            <a:lvl1pPr indent="-317500" lvl="0" marL="457200" algn="l">
              <a:lnSpc>
                <a:spcPct val="100000"/>
              </a:lnSpc>
              <a:spcBef>
                <a:spcPts val="0"/>
              </a:spcBef>
              <a:spcAft>
                <a:spcPts val="0"/>
              </a:spcAft>
              <a:buClr>
                <a:schemeClr val="lt1"/>
              </a:buClr>
              <a:buSzPts val="1400"/>
              <a:buFont typeface="Montserrat"/>
              <a:buChar char="●"/>
              <a:defRPr>
                <a:solidFill>
                  <a:schemeClr val="lt1"/>
                </a:solidFill>
              </a:defRPr>
            </a:lvl1pPr>
            <a:lvl2pPr indent="-317500" lvl="1" marL="914400" algn="l">
              <a:lnSpc>
                <a:spcPct val="100000"/>
              </a:lnSpc>
              <a:spcBef>
                <a:spcPts val="0"/>
              </a:spcBef>
              <a:spcAft>
                <a:spcPts val="0"/>
              </a:spcAft>
              <a:buClr>
                <a:schemeClr val="lt1"/>
              </a:buClr>
              <a:buSzPts val="1400"/>
              <a:buFont typeface="Montserrat"/>
              <a:buChar char="○"/>
              <a:defRPr>
                <a:solidFill>
                  <a:schemeClr val="lt1"/>
                </a:solidFill>
              </a:defRPr>
            </a:lvl2pPr>
            <a:lvl3pPr indent="-317500" lvl="2" marL="1371600" algn="l">
              <a:lnSpc>
                <a:spcPct val="100000"/>
              </a:lnSpc>
              <a:spcBef>
                <a:spcPts val="1600"/>
              </a:spcBef>
              <a:spcAft>
                <a:spcPts val="0"/>
              </a:spcAft>
              <a:buClr>
                <a:schemeClr val="lt1"/>
              </a:buClr>
              <a:buSzPts val="1400"/>
              <a:buFont typeface="Montserrat"/>
              <a:buChar char="■"/>
              <a:defRPr>
                <a:solidFill>
                  <a:schemeClr val="lt1"/>
                </a:solidFill>
              </a:defRPr>
            </a:lvl3pPr>
            <a:lvl4pPr indent="-317500" lvl="3" marL="1828800" algn="l">
              <a:lnSpc>
                <a:spcPct val="100000"/>
              </a:lnSpc>
              <a:spcBef>
                <a:spcPts val="1600"/>
              </a:spcBef>
              <a:spcAft>
                <a:spcPts val="0"/>
              </a:spcAft>
              <a:buClr>
                <a:schemeClr val="lt1"/>
              </a:buClr>
              <a:buSzPts val="1400"/>
              <a:buFont typeface="Montserrat"/>
              <a:buChar char="●"/>
              <a:defRPr>
                <a:solidFill>
                  <a:schemeClr val="lt1"/>
                </a:solidFill>
              </a:defRPr>
            </a:lvl4pPr>
            <a:lvl5pPr indent="-317500" lvl="4" marL="2286000" algn="l">
              <a:lnSpc>
                <a:spcPct val="100000"/>
              </a:lnSpc>
              <a:spcBef>
                <a:spcPts val="1600"/>
              </a:spcBef>
              <a:spcAft>
                <a:spcPts val="0"/>
              </a:spcAft>
              <a:buClr>
                <a:schemeClr val="lt1"/>
              </a:buClr>
              <a:buSzPts val="1400"/>
              <a:buFont typeface="Montserrat"/>
              <a:buChar char="○"/>
              <a:defRPr>
                <a:solidFill>
                  <a:schemeClr val="lt1"/>
                </a:solidFill>
              </a:defRPr>
            </a:lvl5pPr>
            <a:lvl6pPr indent="-317500" lvl="5" marL="2743200" algn="l">
              <a:lnSpc>
                <a:spcPct val="100000"/>
              </a:lnSpc>
              <a:spcBef>
                <a:spcPts val="1600"/>
              </a:spcBef>
              <a:spcAft>
                <a:spcPts val="0"/>
              </a:spcAft>
              <a:buClr>
                <a:schemeClr val="lt1"/>
              </a:buClr>
              <a:buSzPts val="1400"/>
              <a:buFont typeface="Montserrat"/>
              <a:buChar char="■"/>
              <a:defRPr>
                <a:solidFill>
                  <a:schemeClr val="lt1"/>
                </a:solidFill>
              </a:defRPr>
            </a:lvl6pPr>
            <a:lvl7pPr indent="-317500" lvl="6" marL="3200400" algn="l">
              <a:lnSpc>
                <a:spcPct val="100000"/>
              </a:lnSpc>
              <a:spcBef>
                <a:spcPts val="1600"/>
              </a:spcBef>
              <a:spcAft>
                <a:spcPts val="0"/>
              </a:spcAft>
              <a:buClr>
                <a:schemeClr val="lt1"/>
              </a:buClr>
              <a:buSzPts val="1400"/>
              <a:buFont typeface="Montserrat"/>
              <a:buChar char="●"/>
              <a:defRPr>
                <a:solidFill>
                  <a:schemeClr val="lt1"/>
                </a:solidFill>
              </a:defRPr>
            </a:lvl7pPr>
            <a:lvl8pPr indent="-317500" lvl="7" marL="3657600" algn="l">
              <a:lnSpc>
                <a:spcPct val="100000"/>
              </a:lnSpc>
              <a:spcBef>
                <a:spcPts val="1600"/>
              </a:spcBef>
              <a:spcAft>
                <a:spcPts val="0"/>
              </a:spcAft>
              <a:buClr>
                <a:schemeClr val="lt1"/>
              </a:buClr>
              <a:buSzPts val="1400"/>
              <a:buFont typeface="Montserrat"/>
              <a:buChar char="○"/>
              <a:defRPr>
                <a:solidFill>
                  <a:schemeClr val="lt1"/>
                </a:solidFill>
              </a:defRPr>
            </a:lvl8pPr>
            <a:lvl9pPr indent="-317500" lvl="8" marL="4114800" algn="l">
              <a:lnSpc>
                <a:spcPct val="100000"/>
              </a:lnSpc>
              <a:spcBef>
                <a:spcPts val="1600"/>
              </a:spcBef>
              <a:spcAft>
                <a:spcPts val="1600"/>
              </a:spcAft>
              <a:buClr>
                <a:schemeClr val="lt1"/>
              </a:buClr>
              <a:buSzPts val="1400"/>
              <a:buFont typeface="Montserrat"/>
              <a:buChar char="■"/>
              <a:defRPr>
                <a:solidFill>
                  <a:schemeClr val="lt1"/>
                </a:solidFill>
              </a:defRPr>
            </a:lvl9pPr>
          </a:lstStyle>
          <a:p/>
        </p:txBody>
      </p:sp>
      <p:grpSp>
        <p:nvGrpSpPr>
          <p:cNvPr id="383" name="Google Shape;383;p46"/>
          <p:cNvGrpSpPr/>
          <p:nvPr/>
        </p:nvGrpSpPr>
        <p:grpSpPr>
          <a:xfrm rot="-5400000">
            <a:off x="8582400" y="2517013"/>
            <a:ext cx="519025" cy="109450"/>
            <a:chOff x="3792125" y="4705525"/>
            <a:chExt cx="519025" cy="109450"/>
          </a:xfrm>
        </p:grpSpPr>
        <p:sp>
          <p:nvSpPr>
            <p:cNvPr id="384" name="Google Shape;384;p46"/>
            <p:cNvSpPr/>
            <p:nvPr/>
          </p:nvSpPr>
          <p:spPr>
            <a:xfrm>
              <a:off x="3792125" y="4705525"/>
              <a:ext cx="126175" cy="109450"/>
            </a:xfrm>
            <a:custGeom>
              <a:rect b="b" l="l" r="r" t="t"/>
              <a:pathLst>
                <a:path extrusionOk="0" h="4378" w="5047">
                  <a:moveTo>
                    <a:pt x="2524" y="1"/>
                  </a:moveTo>
                  <a:lnTo>
                    <a:pt x="1" y="4378"/>
                  </a:lnTo>
                  <a:lnTo>
                    <a:pt x="5046" y="4378"/>
                  </a:lnTo>
                  <a:lnTo>
                    <a:pt x="2524"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5" name="Google Shape;385;p46"/>
            <p:cNvSpPr/>
            <p:nvPr/>
          </p:nvSpPr>
          <p:spPr>
            <a:xfrm>
              <a:off x="3988175" y="4705525"/>
              <a:ext cx="126175" cy="109450"/>
            </a:xfrm>
            <a:custGeom>
              <a:rect b="b" l="l" r="r" t="t"/>
              <a:pathLst>
                <a:path extrusionOk="0" h="4378" w="5047">
                  <a:moveTo>
                    <a:pt x="2524" y="1"/>
                  </a:moveTo>
                  <a:lnTo>
                    <a:pt x="1" y="4378"/>
                  </a:lnTo>
                  <a:lnTo>
                    <a:pt x="5046" y="4378"/>
                  </a:lnTo>
                  <a:lnTo>
                    <a:pt x="2524"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6" name="Google Shape;386;p46"/>
            <p:cNvSpPr/>
            <p:nvPr/>
          </p:nvSpPr>
          <p:spPr>
            <a:xfrm>
              <a:off x="4185000" y="4705525"/>
              <a:ext cx="126150" cy="109450"/>
            </a:xfrm>
            <a:custGeom>
              <a:rect b="b" l="l" r="r" t="t"/>
              <a:pathLst>
                <a:path extrusionOk="0" h="4378" w="5046">
                  <a:moveTo>
                    <a:pt x="2523" y="1"/>
                  </a:moveTo>
                  <a:lnTo>
                    <a:pt x="0" y="4378"/>
                  </a:lnTo>
                  <a:lnTo>
                    <a:pt x="5046" y="4378"/>
                  </a:lnTo>
                  <a:lnTo>
                    <a:pt x="2523"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87" name="Google Shape;387;p46"/>
          <p:cNvSpPr/>
          <p:nvPr/>
        </p:nvSpPr>
        <p:spPr>
          <a:xfrm>
            <a:off x="247350" y="2913714"/>
            <a:ext cx="64875" cy="64913"/>
          </a:xfrm>
          <a:custGeom>
            <a:rect b="b" l="l" r="r" t="t"/>
            <a:pathLst>
              <a:path extrusionOk="0" h="2676" w="2675">
                <a:moveTo>
                  <a:pt x="0" y="1"/>
                </a:moveTo>
                <a:lnTo>
                  <a:pt x="0" y="2676"/>
                </a:lnTo>
                <a:lnTo>
                  <a:pt x="2675" y="2676"/>
                </a:lnTo>
                <a:lnTo>
                  <a:pt x="2675"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8" name="Google Shape;388;p46"/>
          <p:cNvSpPr/>
          <p:nvPr/>
        </p:nvSpPr>
        <p:spPr>
          <a:xfrm>
            <a:off x="247350" y="2752257"/>
            <a:ext cx="64875" cy="64889"/>
          </a:xfrm>
          <a:custGeom>
            <a:rect b="b" l="l" r="r" t="t"/>
            <a:pathLst>
              <a:path extrusionOk="0" h="2675" w="2675">
                <a:moveTo>
                  <a:pt x="0" y="0"/>
                </a:moveTo>
                <a:lnTo>
                  <a:pt x="0" y="2675"/>
                </a:lnTo>
                <a:lnTo>
                  <a:pt x="2675" y="2675"/>
                </a:lnTo>
                <a:lnTo>
                  <a:pt x="2675"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9" name="Google Shape;389;p46"/>
          <p:cNvSpPr/>
          <p:nvPr/>
        </p:nvSpPr>
        <p:spPr>
          <a:xfrm>
            <a:off x="247350" y="2590777"/>
            <a:ext cx="64875" cy="64161"/>
          </a:xfrm>
          <a:custGeom>
            <a:rect b="b" l="l" r="r" t="t"/>
            <a:pathLst>
              <a:path extrusionOk="0" h="2645" w="2675">
                <a:moveTo>
                  <a:pt x="0" y="0"/>
                </a:moveTo>
                <a:lnTo>
                  <a:pt x="0" y="2645"/>
                </a:lnTo>
                <a:lnTo>
                  <a:pt x="2675" y="2645"/>
                </a:lnTo>
                <a:lnTo>
                  <a:pt x="2675"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0" name="Google Shape;390;p46"/>
          <p:cNvSpPr/>
          <p:nvPr/>
        </p:nvSpPr>
        <p:spPr>
          <a:xfrm>
            <a:off x="7285087" y="306378"/>
            <a:ext cx="1611574" cy="1722263"/>
          </a:xfrm>
          <a:custGeom>
            <a:rect b="b" l="l" r="r" t="t"/>
            <a:pathLst>
              <a:path extrusionOk="0" h="61460" w="57510">
                <a:moveTo>
                  <a:pt x="1" y="0"/>
                </a:moveTo>
                <a:lnTo>
                  <a:pt x="1" y="1915"/>
                </a:lnTo>
                <a:lnTo>
                  <a:pt x="55230" y="1915"/>
                </a:lnTo>
                <a:lnTo>
                  <a:pt x="55230" y="61460"/>
                </a:lnTo>
                <a:lnTo>
                  <a:pt x="57510" y="61460"/>
                </a:lnTo>
                <a:lnTo>
                  <a:pt x="57510"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1" name="Google Shape;391;p46"/>
          <p:cNvSpPr/>
          <p:nvPr/>
        </p:nvSpPr>
        <p:spPr>
          <a:xfrm>
            <a:off x="247339" y="3114855"/>
            <a:ext cx="1611574" cy="1722263"/>
          </a:xfrm>
          <a:custGeom>
            <a:rect b="b" l="l" r="r" t="t"/>
            <a:pathLst>
              <a:path extrusionOk="0" h="61460" w="57510">
                <a:moveTo>
                  <a:pt x="1" y="0"/>
                </a:moveTo>
                <a:lnTo>
                  <a:pt x="1" y="61460"/>
                </a:lnTo>
                <a:lnTo>
                  <a:pt x="57510" y="61460"/>
                </a:lnTo>
                <a:lnTo>
                  <a:pt x="57510" y="59545"/>
                </a:lnTo>
                <a:lnTo>
                  <a:pt x="2281" y="59545"/>
                </a:lnTo>
                <a:lnTo>
                  <a:pt x="2281"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92" name="Shape 392"/>
        <p:cNvGrpSpPr/>
        <p:nvPr/>
      </p:nvGrpSpPr>
      <p:grpSpPr>
        <a:xfrm>
          <a:off x="0" y="0"/>
          <a:ext cx="0" cy="0"/>
          <a:chOff x="0" y="0"/>
          <a:chExt cx="0" cy="0"/>
        </a:xfrm>
      </p:grpSpPr>
      <p:sp>
        <p:nvSpPr>
          <p:cNvPr id="393" name="Google Shape;393;p47"/>
          <p:cNvSpPr txBox="1"/>
          <p:nvPr>
            <p:ph type="title"/>
          </p:nvPr>
        </p:nvSpPr>
        <p:spPr>
          <a:xfrm>
            <a:off x="713225" y="539500"/>
            <a:ext cx="7717800" cy="6129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3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grpSp>
        <p:nvGrpSpPr>
          <p:cNvPr id="394" name="Google Shape;394;p47"/>
          <p:cNvGrpSpPr/>
          <p:nvPr/>
        </p:nvGrpSpPr>
        <p:grpSpPr>
          <a:xfrm rot="10800000">
            <a:off x="7894068" y="4592984"/>
            <a:ext cx="1507838" cy="1046179"/>
            <a:chOff x="3916750" y="1194074"/>
            <a:chExt cx="1087593" cy="754601"/>
          </a:xfrm>
        </p:grpSpPr>
        <p:sp>
          <p:nvSpPr>
            <p:cNvPr id="395" name="Google Shape;395;p47"/>
            <p:cNvSpPr/>
            <p:nvPr/>
          </p:nvSpPr>
          <p:spPr>
            <a:xfrm>
              <a:off x="3916750" y="1351375"/>
              <a:ext cx="642125" cy="597300"/>
            </a:xfrm>
            <a:custGeom>
              <a:rect b="b" l="l" r="r" t="t"/>
              <a:pathLst>
                <a:path extrusionOk="0" h="23892" w="25685">
                  <a:moveTo>
                    <a:pt x="23892" y="0"/>
                  </a:moveTo>
                  <a:lnTo>
                    <a:pt x="1" y="23891"/>
                  </a:lnTo>
                  <a:lnTo>
                    <a:pt x="1764" y="23891"/>
                  </a:lnTo>
                  <a:lnTo>
                    <a:pt x="25685" y="0"/>
                  </a:lnTo>
                  <a:close/>
                </a:path>
              </a:pathLst>
            </a:custGeom>
            <a:solidFill>
              <a:srgbClr val="ABDFD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6" name="Google Shape;396;p47"/>
            <p:cNvSpPr/>
            <p:nvPr/>
          </p:nvSpPr>
          <p:spPr>
            <a:xfrm>
              <a:off x="4246718" y="1194074"/>
              <a:ext cx="757625" cy="712800"/>
            </a:xfrm>
            <a:custGeom>
              <a:rect b="b" l="l" r="r" t="t"/>
              <a:pathLst>
                <a:path extrusionOk="0" h="28512" w="30305">
                  <a:moveTo>
                    <a:pt x="28511" y="1"/>
                  </a:moveTo>
                  <a:lnTo>
                    <a:pt x="0" y="28512"/>
                  </a:lnTo>
                  <a:lnTo>
                    <a:pt x="1793" y="28512"/>
                  </a:lnTo>
                  <a:lnTo>
                    <a:pt x="30305" y="1"/>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97" name="Google Shape;397;p47"/>
          <p:cNvSpPr txBox="1"/>
          <p:nvPr>
            <p:ph idx="2" type="title"/>
          </p:nvPr>
        </p:nvSpPr>
        <p:spPr>
          <a:xfrm>
            <a:off x="1622975" y="3083075"/>
            <a:ext cx="1960200" cy="59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Clr>
                <a:schemeClr val="lt2"/>
              </a:buClr>
              <a:buSzPts val="2600"/>
              <a:buNone/>
              <a:defRPr sz="2600">
                <a:solidFill>
                  <a:schemeClr val="lt2"/>
                </a:solidFill>
              </a:defRPr>
            </a:lvl1pPr>
            <a:lvl2pPr lvl="1" algn="l">
              <a:lnSpc>
                <a:spcPct val="100000"/>
              </a:lnSpc>
              <a:spcBef>
                <a:spcPts val="0"/>
              </a:spcBef>
              <a:spcAft>
                <a:spcPts val="0"/>
              </a:spcAft>
              <a:buSzPts val="2800"/>
              <a:buFont typeface="Bebas Neue"/>
              <a:buNone/>
              <a:defRPr>
                <a:latin typeface="Bebas Neue"/>
                <a:ea typeface="Bebas Neue"/>
                <a:cs typeface="Bebas Neue"/>
                <a:sym typeface="Bebas Neue"/>
              </a:defRPr>
            </a:lvl2pPr>
            <a:lvl3pPr lvl="2" algn="l">
              <a:lnSpc>
                <a:spcPct val="100000"/>
              </a:lnSpc>
              <a:spcBef>
                <a:spcPts val="0"/>
              </a:spcBef>
              <a:spcAft>
                <a:spcPts val="0"/>
              </a:spcAft>
              <a:buSzPts val="2800"/>
              <a:buFont typeface="Bebas Neue"/>
              <a:buNone/>
              <a:defRPr>
                <a:latin typeface="Bebas Neue"/>
                <a:ea typeface="Bebas Neue"/>
                <a:cs typeface="Bebas Neue"/>
                <a:sym typeface="Bebas Neue"/>
              </a:defRPr>
            </a:lvl3pPr>
            <a:lvl4pPr lvl="3" algn="l">
              <a:lnSpc>
                <a:spcPct val="100000"/>
              </a:lnSpc>
              <a:spcBef>
                <a:spcPts val="0"/>
              </a:spcBef>
              <a:spcAft>
                <a:spcPts val="0"/>
              </a:spcAft>
              <a:buSzPts val="2800"/>
              <a:buFont typeface="Bebas Neue"/>
              <a:buNone/>
              <a:defRPr>
                <a:latin typeface="Bebas Neue"/>
                <a:ea typeface="Bebas Neue"/>
                <a:cs typeface="Bebas Neue"/>
                <a:sym typeface="Bebas Neue"/>
              </a:defRPr>
            </a:lvl4pPr>
            <a:lvl5pPr lvl="4" algn="l">
              <a:lnSpc>
                <a:spcPct val="100000"/>
              </a:lnSpc>
              <a:spcBef>
                <a:spcPts val="0"/>
              </a:spcBef>
              <a:spcAft>
                <a:spcPts val="0"/>
              </a:spcAft>
              <a:buSzPts val="2800"/>
              <a:buFont typeface="Bebas Neue"/>
              <a:buNone/>
              <a:defRPr>
                <a:latin typeface="Bebas Neue"/>
                <a:ea typeface="Bebas Neue"/>
                <a:cs typeface="Bebas Neue"/>
                <a:sym typeface="Bebas Neue"/>
              </a:defRPr>
            </a:lvl5pPr>
            <a:lvl6pPr lvl="5" algn="l">
              <a:lnSpc>
                <a:spcPct val="100000"/>
              </a:lnSpc>
              <a:spcBef>
                <a:spcPts val="0"/>
              </a:spcBef>
              <a:spcAft>
                <a:spcPts val="0"/>
              </a:spcAft>
              <a:buSzPts val="2800"/>
              <a:buFont typeface="Bebas Neue"/>
              <a:buNone/>
              <a:defRPr>
                <a:latin typeface="Bebas Neue"/>
                <a:ea typeface="Bebas Neue"/>
                <a:cs typeface="Bebas Neue"/>
                <a:sym typeface="Bebas Neue"/>
              </a:defRPr>
            </a:lvl6pPr>
            <a:lvl7pPr lvl="6" algn="l">
              <a:lnSpc>
                <a:spcPct val="100000"/>
              </a:lnSpc>
              <a:spcBef>
                <a:spcPts val="0"/>
              </a:spcBef>
              <a:spcAft>
                <a:spcPts val="0"/>
              </a:spcAft>
              <a:buSzPts val="2800"/>
              <a:buFont typeface="Bebas Neue"/>
              <a:buNone/>
              <a:defRPr>
                <a:latin typeface="Bebas Neue"/>
                <a:ea typeface="Bebas Neue"/>
                <a:cs typeface="Bebas Neue"/>
                <a:sym typeface="Bebas Neue"/>
              </a:defRPr>
            </a:lvl7pPr>
            <a:lvl8pPr lvl="7" algn="l">
              <a:lnSpc>
                <a:spcPct val="100000"/>
              </a:lnSpc>
              <a:spcBef>
                <a:spcPts val="0"/>
              </a:spcBef>
              <a:spcAft>
                <a:spcPts val="0"/>
              </a:spcAft>
              <a:buSzPts val="2800"/>
              <a:buFont typeface="Bebas Neue"/>
              <a:buNone/>
              <a:defRPr>
                <a:latin typeface="Bebas Neue"/>
                <a:ea typeface="Bebas Neue"/>
                <a:cs typeface="Bebas Neue"/>
                <a:sym typeface="Bebas Neue"/>
              </a:defRPr>
            </a:lvl8pPr>
            <a:lvl9pPr lvl="8" algn="l">
              <a:lnSpc>
                <a:spcPct val="100000"/>
              </a:lnSpc>
              <a:spcBef>
                <a:spcPts val="0"/>
              </a:spcBef>
              <a:spcAft>
                <a:spcPts val="0"/>
              </a:spcAft>
              <a:buSzPts val="2800"/>
              <a:buFont typeface="Bebas Neue"/>
              <a:buNone/>
              <a:defRPr>
                <a:latin typeface="Bebas Neue"/>
                <a:ea typeface="Bebas Neue"/>
                <a:cs typeface="Bebas Neue"/>
                <a:sym typeface="Bebas Neue"/>
              </a:defRPr>
            </a:lvl9pPr>
          </a:lstStyle>
          <a:p/>
        </p:txBody>
      </p:sp>
      <p:sp>
        <p:nvSpPr>
          <p:cNvPr id="398" name="Google Shape;398;p47"/>
          <p:cNvSpPr txBox="1"/>
          <p:nvPr>
            <p:ph idx="3" type="title"/>
          </p:nvPr>
        </p:nvSpPr>
        <p:spPr>
          <a:xfrm>
            <a:off x="5490125" y="3083450"/>
            <a:ext cx="1946100" cy="59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Clr>
                <a:schemeClr val="lt2"/>
              </a:buClr>
              <a:buSzPts val="2600"/>
              <a:buNone/>
              <a:defRPr sz="2600">
                <a:solidFill>
                  <a:schemeClr val="dk2"/>
                </a:solidFill>
              </a:defRPr>
            </a:lvl1pPr>
            <a:lvl2pPr lvl="1" algn="l">
              <a:lnSpc>
                <a:spcPct val="100000"/>
              </a:lnSpc>
              <a:spcBef>
                <a:spcPts val="0"/>
              </a:spcBef>
              <a:spcAft>
                <a:spcPts val="0"/>
              </a:spcAft>
              <a:buSzPts val="2800"/>
              <a:buFont typeface="Bebas Neue"/>
              <a:buNone/>
              <a:defRPr>
                <a:latin typeface="Bebas Neue"/>
                <a:ea typeface="Bebas Neue"/>
                <a:cs typeface="Bebas Neue"/>
                <a:sym typeface="Bebas Neue"/>
              </a:defRPr>
            </a:lvl2pPr>
            <a:lvl3pPr lvl="2" algn="l">
              <a:lnSpc>
                <a:spcPct val="100000"/>
              </a:lnSpc>
              <a:spcBef>
                <a:spcPts val="0"/>
              </a:spcBef>
              <a:spcAft>
                <a:spcPts val="0"/>
              </a:spcAft>
              <a:buSzPts val="2800"/>
              <a:buFont typeface="Bebas Neue"/>
              <a:buNone/>
              <a:defRPr>
                <a:latin typeface="Bebas Neue"/>
                <a:ea typeface="Bebas Neue"/>
                <a:cs typeface="Bebas Neue"/>
                <a:sym typeface="Bebas Neue"/>
              </a:defRPr>
            </a:lvl3pPr>
            <a:lvl4pPr lvl="3" algn="l">
              <a:lnSpc>
                <a:spcPct val="100000"/>
              </a:lnSpc>
              <a:spcBef>
                <a:spcPts val="0"/>
              </a:spcBef>
              <a:spcAft>
                <a:spcPts val="0"/>
              </a:spcAft>
              <a:buSzPts val="2800"/>
              <a:buFont typeface="Bebas Neue"/>
              <a:buNone/>
              <a:defRPr>
                <a:latin typeface="Bebas Neue"/>
                <a:ea typeface="Bebas Neue"/>
                <a:cs typeface="Bebas Neue"/>
                <a:sym typeface="Bebas Neue"/>
              </a:defRPr>
            </a:lvl4pPr>
            <a:lvl5pPr lvl="4" algn="l">
              <a:lnSpc>
                <a:spcPct val="100000"/>
              </a:lnSpc>
              <a:spcBef>
                <a:spcPts val="0"/>
              </a:spcBef>
              <a:spcAft>
                <a:spcPts val="0"/>
              </a:spcAft>
              <a:buSzPts val="2800"/>
              <a:buFont typeface="Bebas Neue"/>
              <a:buNone/>
              <a:defRPr>
                <a:latin typeface="Bebas Neue"/>
                <a:ea typeface="Bebas Neue"/>
                <a:cs typeface="Bebas Neue"/>
                <a:sym typeface="Bebas Neue"/>
              </a:defRPr>
            </a:lvl5pPr>
            <a:lvl6pPr lvl="5" algn="l">
              <a:lnSpc>
                <a:spcPct val="100000"/>
              </a:lnSpc>
              <a:spcBef>
                <a:spcPts val="0"/>
              </a:spcBef>
              <a:spcAft>
                <a:spcPts val="0"/>
              </a:spcAft>
              <a:buSzPts val="2800"/>
              <a:buFont typeface="Bebas Neue"/>
              <a:buNone/>
              <a:defRPr>
                <a:latin typeface="Bebas Neue"/>
                <a:ea typeface="Bebas Neue"/>
                <a:cs typeface="Bebas Neue"/>
                <a:sym typeface="Bebas Neue"/>
              </a:defRPr>
            </a:lvl6pPr>
            <a:lvl7pPr lvl="6" algn="l">
              <a:lnSpc>
                <a:spcPct val="100000"/>
              </a:lnSpc>
              <a:spcBef>
                <a:spcPts val="0"/>
              </a:spcBef>
              <a:spcAft>
                <a:spcPts val="0"/>
              </a:spcAft>
              <a:buSzPts val="2800"/>
              <a:buFont typeface="Bebas Neue"/>
              <a:buNone/>
              <a:defRPr>
                <a:latin typeface="Bebas Neue"/>
                <a:ea typeface="Bebas Neue"/>
                <a:cs typeface="Bebas Neue"/>
                <a:sym typeface="Bebas Neue"/>
              </a:defRPr>
            </a:lvl7pPr>
            <a:lvl8pPr lvl="7" algn="l">
              <a:lnSpc>
                <a:spcPct val="100000"/>
              </a:lnSpc>
              <a:spcBef>
                <a:spcPts val="0"/>
              </a:spcBef>
              <a:spcAft>
                <a:spcPts val="0"/>
              </a:spcAft>
              <a:buSzPts val="2800"/>
              <a:buFont typeface="Bebas Neue"/>
              <a:buNone/>
              <a:defRPr>
                <a:latin typeface="Bebas Neue"/>
                <a:ea typeface="Bebas Neue"/>
                <a:cs typeface="Bebas Neue"/>
                <a:sym typeface="Bebas Neue"/>
              </a:defRPr>
            </a:lvl8pPr>
            <a:lvl9pPr lvl="8" algn="l">
              <a:lnSpc>
                <a:spcPct val="100000"/>
              </a:lnSpc>
              <a:spcBef>
                <a:spcPts val="0"/>
              </a:spcBef>
              <a:spcAft>
                <a:spcPts val="0"/>
              </a:spcAft>
              <a:buSzPts val="2800"/>
              <a:buFont typeface="Bebas Neue"/>
              <a:buNone/>
              <a:defRPr>
                <a:latin typeface="Bebas Neue"/>
                <a:ea typeface="Bebas Neue"/>
                <a:cs typeface="Bebas Neue"/>
                <a:sym typeface="Bebas Neue"/>
              </a:defRPr>
            </a:lvl9pPr>
          </a:lstStyle>
          <a:p/>
        </p:txBody>
      </p:sp>
      <p:sp>
        <p:nvSpPr>
          <p:cNvPr id="399" name="Google Shape;399;p47"/>
          <p:cNvSpPr txBox="1"/>
          <p:nvPr>
            <p:ph idx="1" type="subTitle"/>
          </p:nvPr>
        </p:nvSpPr>
        <p:spPr>
          <a:xfrm>
            <a:off x="1187550" y="3565825"/>
            <a:ext cx="2831100" cy="870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a:solidFill>
                  <a:schemeClr val="lt1"/>
                </a:solidFill>
              </a:defRPr>
            </a:lvl1pPr>
            <a:lvl2pPr lvl="1" algn="l">
              <a:lnSpc>
                <a:spcPct val="100000"/>
              </a:lnSpc>
              <a:spcBef>
                <a:spcPts val="1600"/>
              </a:spcBef>
              <a:spcAft>
                <a:spcPts val="0"/>
              </a:spcAft>
              <a:buSzPts val="1600"/>
              <a:buNone/>
              <a:defRPr/>
            </a:lvl2pPr>
            <a:lvl3pPr lvl="2" algn="l">
              <a:lnSpc>
                <a:spcPct val="100000"/>
              </a:lnSpc>
              <a:spcBef>
                <a:spcPts val="1600"/>
              </a:spcBef>
              <a:spcAft>
                <a:spcPts val="0"/>
              </a:spcAft>
              <a:buSzPts val="1600"/>
              <a:buNone/>
              <a:defRPr/>
            </a:lvl3pPr>
            <a:lvl4pPr lvl="3" algn="l">
              <a:lnSpc>
                <a:spcPct val="100000"/>
              </a:lnSpc>
              <a:spcBef>
                <a:spcPts val="1600"/>
              </a:spcBef>
              <a:spcAft>
                <a:spcPts val="0"/>
              </a:spcAft>
              <a:buSzPts val="1600"/>
              <a:buNone/>
              <a:defRPr/>
            </a:lvl4pPr>
            <a:lvl5pPr lvl="4" algn="l">
              <a:lnSpc>
                <a:spcPct val="100000"/>
              </a:lnSpc>
              <a:spcBef>
                <a:spcPts val="1600"/>
              </a:spcBef>
              <a:spcAft>
                <a:spcPts val="0"/>
              </a:spcAft>
              <a:buSzPts val="1600"/>
              <a:buNone/>
              <a:defRPr/>
            </a:lvl5pPr>
            <a:lvl6pPr lvl="5" algn="l">
              <a:lnSpc>
                <a:spcPct val="100000"/>
              </a:lnSpc>
              <a:spcBef>
                <a:spcPts val="1600"/>
              </a:spcBef>
              <a:spcAft>
                <a:spcPts val="0"/>
              </a:spcAft>
              <a:buSzPts val="1600"/>
              <a:buNone/>
              <a:defRPr/>
            </a:lvl6pPr>
            <a:lvl7pPr lvl="6" algn="l">
              <a:lnSpc>
                <a:spcPct val="100000"/>
              </a:lnSpc>
              <a:spcBef>
                <a:spcPts val="1600"/>
              </a:spcBef>
              <a:spcAft>
                <a:spcPts val="0"/>
              </a:spcAft>
              <a:buSzPts val="1600"/>
              <a:buNone/>
              <a:defRPr/>
            </a:lvl7pPr>
            <a:lvl8pPr lvl="7" algn="l">
              <a:lnSpc>
                <a:spcPct val="100000"/>
              </a:lnSpc>
              <a:spcBef>
                <a:spcPts val="1600"/>
              </a:spcBef>
              <a:spcAft>
                <a:spcPts val="0"/>
              </a:spcAft>
              <a:buSzPts val="1600"/>
              <a:buNone/>
              <a:defRPr/>
            </a:lvl8pPr>
            <a:lvl9pPr lvl="8" algn="l">
              <a:lnSpc>
                <a:spcPct val="100000"/>
              </a:lnSpc>
              <a:spcBef>
                <a:spcPts val="1600"/>
              </a:spcBef>
              <a:spcAft>
                <a:spcPts val="1600"/>
              </a:spcAft>
              <a:buSzPts val="1600"/>
              <a:buNone/>
              <a:defRPr/>
            </a:lvl9pPr>
          </a:lstStyle>
          <a:p/>
        </p:txBody>
      </p:sp>
      <p:sp>
        <p:nvSpPr>
          <p:cNvPr id="400" name="Google Shape;400;p47"/>
          <p:cNvSpPr txBox="1"/>
          <p:nvPr>
            <p:ph idx="4" type="subTitle"/>
          </p:nvPr>
        </p:nvSpPr>
        <p:spPr>
          <a:xfrm>
            <a:off x="5148200" y="3565825"/>
            <a:ext cx="2831100" cy="870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a:solidFill>
                  <a:schemeClr val="lt1"/>
                </a:solidFill>
              </a:defRPr>
            </a:lvl1pPr>
            <a:lvl2pPr lvl="1" algn="l">
              <a:lnSpc>
                <a:spcPct val="100000"/>
              </a:lnSpc>
              <a:spcBef>
                <a:spcPts val="1600"/>
              </a:spcBef>
              <a:spcAft>
                <a:spcPts val="0"/>
              </a:spcAft>
              <a:buSzPts val="1600"/>
              <a:buNone/>
              <a:defRPr/>
            </a:lvl2pPr>
            <a:lvl3pPr lvl="2" algn="l">
              <a:lnSpc>
                <a:spcPct val="100000"/>
              </a:lnSpc>
              <a:spcBef>
                <a:spcPts val="1600"/>
              </a:spcBef>
              <a:spcAft>
                <a:spcPts val="0"/>
              </a:spcAft>
              <a:buSzPts val="1600"/>
              <a:buNone/>
              <a:defRPr/>
            </a:lvl3pPr>
            <a:lvl4pPr lvl="3" algn="l">
              <a:lnSpc>
                <a:spcPct val="100000"/>
              </a:lnSpc>
              <a:spcBef>
                <a:spcPts val="1600"/>
              </a:spcBef>
              <a:spcAft>
                <a:spcPts val="0"/>
              </a:spcAft>
              <a:buSzPts val="1600"/>
              <a:buNone/>
              <a:defRPr/>
            </a:lvl4pPr>
            <a:lvl5pPr lvl="4" algn="l">
              <a:lnSpc>
                <a:spcPct val="100000"/>
              </a:lnSpc>
              <a:spcBef>
                <a:spcPts val="1600"/>
              </a:spcBef>
              <a:spcAft>
                <a:spcPts val="0"/>
              </a:spcAft>
              <a:buSzPts val="1600"/>
              <a:buNone/>
              <a:defRPr/>
            </a:lvl5pPr>
            <a:lvl6pPr lvl="5" algn="l">
              <a:lnSpc>
                <a:spcPct val="100000"/>
              </a:lnSpc>
              <a:spcBef>
                <a:spcPts val="1600"/>
              </a:spcBef>
              <a:spcAft>
                <a:spcPts val="0"/>
              </a:spcAft>
              <a:buSzPts val="1600"/>
              <a:buNone/>
              <a:defRPr/>
            </a:lvl6pPr>
            <a:lvl7pPr lvl="6" algn="l">
              <a:lnSpc>
                <a:spcPct val="100000"/>
              </a:lnSpc>
              <a:spcBef>
                <a:spcPts val="1600"/>
              </a:spcBef>
              <a:spcAft>
                <a:spcPts val="0"/>
              </a:spcAft>
              <a:buSzPts val="1600"/>
              <a:buNone/>
              <a:defRPr/>
            </a:lvl7pPr>
            <a:lvl8pPr lvl="7" algn="l">
              <a:lnSpc>
                <a:spcPct val="100000"/>
              </a:lnSpc>
              <a:spcBef>
                <a:spcPts val="1600"/>
              </a:spcBef>
              <a:spcAft>
                <a:spcPts val="0"/>
              </a:spcAft>
              <a:buSzPts val="1600"/>
              <a:buNone/>
              <a:defRPr/>
            </a:lvl8pPr>
            <a:lvl9pPr lvl="8" algn="l">
              <a:lnSpc>
                <a:spcPct val="100000"/>
              </a:lnSpc>
              <a:spcBef>
                <a:spcPts val="1600"/>
              </a:spcBef>
              <a:spcAft>
                <a:spcPts val="1600"/>
              </a:spcAft>
              <a:buSzPts val="1600"/>
              <a:buNone/>
              <a:defRPr/>
            </a:lvl9pPr>
          </a:lstStyle>
          <a:p/>
        </p:txBody>
      </p:sp>
      <p:grpSp>
        <p:nvGrpSpPr>
          <p:cNvPr id="401" name="Google Shape;401;p47"/>
          <p:cNvGrpSpPr/>
          <p:nvPr/>
        </p:nvGrpSpPr>
        <p:grpSpPr>
          <a:xfrm rot="5400000">
            <a:off x="-124000" y="646925"/>
            <a:ext cx="911900" cy="277375"/>
            <a:chOff x="3792125" y="4705525"/>
            <a:chExt cx="911900" cy="277375"/>
          </a:xfrm>
        </p:grpSpPr>
        <p:sp>
          <p:nvSpPr>
            <p:cNvPr id="402" name="Google Shape;402;p47"/>
            <p:cNvSpPr/>
            <p:nvPr/>
          </p:nvSpPr>
          <p:spPr>
            <a:xfrm>
              <a:off x="3792125" y="4705525"/>
              <a:ext cx="126175" cy="109450"/>
            </a:xfrm>
            <a:custGeom>
              <a:rect b="b" l="l" r="r" t="t"/>
              <a:pathLst>
                <a:path extrusionOk="0" h="4378" w="5047">
                  <a:moveTo>
                    <a:pt x="2524" y="1"/>
                  </a:moveTo>
                  <a:lnTo>
                    <a:pt x="1" y="4378"/>
                  </a:lnTo>
                  <a:lnTo>
                    <a:pt x="5046" y="4378"/>
                  </a:lnTo>
                  <a:lnTo>
                    <a:pt x="2524"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3" name="Google Shape;403;p47"/>
            <p:cNvSpPr/>
            <p:nvPr/>
          </p:nvSpPr>
          <p:spPr>
            <a:xfrm>
              <a:off x="3988175" y="4705525"/>
              <a:ext cx="126175" cy="109450"/>
            </a:xfrm>
            <a:custGeom>
              <a:rect b="b" l="l" r="r" t="t"/>
              <a:pathLst>
                <a:path extrusionOk="0" h="4378" w="5047">
                  <a:moveTo>
                    <a:pt x="2524" y="1"/>
                  </a:moveTo>
                  <a:lnTo>
                    <a:pt x="1" y="4378"/>
                  </a:lnTo>
                  <a:lnTo>
                    <a:pt x="5046" y="4378"/>
                  </a:lnTo>
                  <a:lnTo>
                    <a:pt x="2524"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4" name="Google Shape;404;p47"/>
            <p:cNvSpPr/>
            <p:nvPr/>
          </p:nvSpPr>
          <p:spPr>
            <a:xfrm>
              <a:off x="4185000" y="4705525"/>
              <a:ext cx="126150" cy="109450"/>
            </a:xfrm>
            <a:custGeom>
              <a:rect b="b" l="l" r="r" t="t"/>
              <a:pathLst>
                <a:path extrusionOk="0" h="4378" w="5046">
                  <a:moveTo>
                    <a:pt x="2523" y="1"/>
                  </a:moveTo>
                  <a:lnTo>
                    <a:pt x="0" y="4378"/>
                  </a:lnTo>
                  <a:lnTo>
                    <a:pt x="5046" y="4378"/>
                  </a:lnTo>
                  <a:lnTo>
                    <a:pt x="2523"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5" name="Google Shape;405;p47"/>
            <p:cNvSpPr/>
            <p:nvPr/>
          </p:nvSpPr>
          <p:spPr>
            <a:xfrm>
              <a:off x="4381050" y="4705525"/>
              <a:ext cx="126175" cy="109450"/>
            </a:xfrm>
            <a:custGeom>
              <a:rect b="b" l="l" r="r" t="t"/>
              <a:pathLst>
                <a:path extrusionOk="0" h="4378" w="5047">
                  <a:moveTo>
                    <a:pt x="2523" y="1"/>
                  </a:moveTo>
                  <a:lnTo>
                    <a:pt x="0" y="4378"/>
                  </a:lnTo>
                  <a:lnTo>
                    <a:pt x="5046" y="4378"/>
                  </a:lnTo>
                  <a:lnTo>
                    <a:pt x="2523"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6" name="Google Shape;406;p47"/>
            <p:cNvSpPr/>
            <p:nvPr/>
          </p:nvSpPr>
          <p:spPr>
            <a:xfrm>
              <a:off x="4577850" y="4705525"/>
              <a:ext cx="126175" cy="109450"/>
            </a:xfrm>
            <a:custGeom>
              <a:rect b="b" l="l" r="r" t="t"/>
              <a:pathLst>
                <a:path extrusionOk="0" h="4378" w="5047">
                  <a:moveTo>
                    <a:pt x="2524" y="1"/>
                  </a:moveTo>
                  <a:lnTo>
                    <a:pt x="1" y="4378"/>
                  </a:lnTo>
                  <a:lnTo>
                    <a:pt x="5047" y="4378"/>
                  </a:lnTo>
                  <a:lnTo>
                    <a:pt x="2524"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7" name="Google Shape;407;p47"/>
            <p:cNvSpPr/>
            <p:nvPr/>
          </p:nvSpPr>
          <p:spPr>
            <a:xfrm>
              <a:off x="3792125" y="4873450"/>
              <a:ext cx="126175" cy="109450"/>
            </a:xfrm>
            <a:custGeom>
              <a:rect b="b" l="l" r="r" t="t"/>
              <a:pathLst>
                <a:path extrusionOk="0" h="4378" w="5047">
                  <a:moveTo>
                    <a:pt x="2524" y="1"/>
                  </a:moveTo>
                  <a:lnTo>
                    <a:pt x="1" y="4378"/>
                  </a:lnTo>
                  <a:lnTo>
                    <a:pt x="5046" y="4378"/>
                  </a:lnTo>
                  <a:lnTo>
                    <a:pt x="2524"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8" name="Google Shape;408;p47"/>
            <p:cNvSpPr/>
            <p:nvPr/>
          </p:nvSpPr>
          <p:spPr>
            <a:xfrm>
              <a:off x="3988175" y="4873450"/>
              <a:ext cx="126175" cy="109450"/>
            </a:xfrm>
            <a:custGeom>
              <a:rect b="b" l="l" r="r" t="t"/>
              <a:pathLst>
                <a:path extrusionOk="0" h="4378" w="5047">
                  <a:moveTo>
                    <a:pt x="2524" y="1"/>
                  </a:moveTo>
                  <a:lnTo>
                    <a:pt x="1" y="4378"/>
                  </a:lnTo>
                  <a:lnTo>
                    <a:pt x="5046" y="4378"/>
                  </a:lnTo>
                  <a:lnTo>
                    <a:pt x="2524"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9" name="Google Shape;409;p47"/>
            <p:cNvSpPr/>
            <p:nvPr/>
          </p:nvSpPr>
          <p:spPr>
            <a:xfrm>
              <a:off x="4185000" y="4873450"/>
              <a:ext cx="126150" cy="109450"/>
            </a:xfrm>
            <a:custGeom>
              <a:rect b="b" l="l" r="r" t="t"/>
              <a:pathLst>
                <a:path extrusionOk="0" h="4378" w="5046">
                  <a:moveTo>
                    <a:pt x="2523" y="1"/>
                  </a:moveTo>
                  <a:lnTo>
                    <a:pt x="0" y="4378"/>
                  </a:lnTo>
                  <a:lnTo>
                    <a:pt x="5046" y="4378"/>
                  </a:lnTo>
                  <a:lnTo>
                    <a:pt x="2523"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0" name="Google Shape;410;p47"/>
            <p:cNvSpPr/>
            <p:nvPr/>
          </p:nvSpPr>
          <p:spPr>
            <a:xfrm>
              <a:off x="4381050" y="4873450"/>
              <a:ext cx="126175" cy="109450"/>
            </a:xfrm>
            <a:custGeom>
              <a:rect b="b" l="l" r="r" t="t"/>
              <a:pathLst>
                <a:path extrusionOk="0" h="4378" w="5047">
                  <a:moveTo>
                    <a:pt x="2523" y="1"/>
                  </a:moveTo>
                  <a:lnTo>
                    <a:pt x="0" y="4378"/>
                  </a:lnTo>
                  <a:lnTo>
                    <a:pt x="5046" y="4378"/>
                  </a:lnTo>
                  <a:lnTo>
                    <a:pt x="2523"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1" name="Google Shape;411;p47"/>
            <p:cNvSpPr/>
            <p:nvPr/>
          </p:nvSpPr>
          <p:spPr>
            <a:xfrm>
              <a:off x="4577850" y="4873450"/>
              <a:ext cx="126175" cy="109450"/>
            </a:xfrm>
            <a:custGeom>
              <a:rect b="b" l="l" r="r" t="t"/>
              <a:pathLst>
                <a:path extrusionOk="0" h="4378" w="5047">
                  <a:moveTo>
                    <a:pt x="2524" y="1"/>
                  </a:moveTo>
                  <a:lnTo>
                    <a:pt x="1" y="4378"/>
                  </a:lnTo>
                  <a:lnTo>
                    <a:pt x="5047" y="4378"/>
                  </a:lnTo>
                  <a:lnTo>
                    <a:pt x="2524"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412" name="Google Shape;412;p47"/>
          <p:cNvGrpSpPr/>
          <p:nvPr/>
        </p:nvGrpSpPr>
        <p:grpSpPr>
          <a:xfrm rot="-5400000">
            <a:off x="8582400" y="2517013"/>
            <a:ext cx="519025" cy="109450"/>
            <a:chOff x="3792125" y="4705525"/>
            <a:chExt cx="519025" cy="109450"/>
          </a:xfrm>
        </p:grpSpPr>
        <p:sp>
          <p:nvSpPr>
            <p:cNvPr id="413" name="Google Shape;413;p47"/>
            <p:cNvSpPr/>
            <p:nvPr/>
          </p:nvSpPr>
          <p:spPr>
            <a:xfrm>
              <a:off x="3792125" y="4705525"/>
              <a:ext cx="126175" cy="109450"/>
            </a:xfrm>
            <a:custGeom>
              <a:rect b="b" l="l" r="r" t="t"/>
              <a:pathLst>
                <a:path extrusionOk="0" h="4378" w="5047">
                  <a:moveTo>
                    <a:pt x="2524" y="1"/>
                  </a:moveTo>
                  <a:lnTo>
                    <a:pt x="1" y="4378"/>
                  </a:lnTo>
                  <a:lnTo>
                    <a:pt x="5046" y="4378"/>
                  </a:lnTo>
                  <a:lnTo>
                    <a:pt x="2524"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4" name="Google Shape;414;p47"/>
            <p:cNvSpPr/>
            <p:nvPr/>
          </p:nvSpPr>
          <p:spPr>
            <a:xfrm>
              <a:off x="3988175" y="4705525"/>
              <a:ext cx="126175" cy="109450"/>
            </a:xfrm>
            <a:custGeom>
              <a:rect b="b" l="l" r="r" t="t"/>
              <a:pathLst>
                <a:path extrusionOk="0" h="4378" w="5047">
                  <a:moveTo>
                    <a:pt x="2524" y="1"/>
                  </a:moveTo>
                  <a:lnTo>
                    <a:pt x="1" y="4378"/>
                  </a:lnTo>
                  <a:lnTo>
                    <a:pt x="5046" y="4378"/>
                  </a:lnTo>
                  <a:lnTo>
                    <a:pt x="2524"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5" name="Google Shape;415;p47"/>
            <p:cNvSpPr/>
            <p:nvPr/>
          </p:nvSpPr>
          <p:spPr>
            <a:xfrm>
              <a:off x="4185000" y="4705525"/>
              <a:ext cx="126150" cy="109450"/>
            </a:xfrm>
            <a:custGeom>
              <a:rect b="b" l="l" r="r" t="t"/>
              <a:pathLst>
                <a:path extrusionOk="0" h="4378" w="5046">
                  <a:moveTo>
                    <a:pt x="2523" y="1"/>
                  </a:moveTo>
                  <a:lnTo>
                    <a:pt x="0" y="4378"/>
                  </a:lnTo>
                  <a:lnTo>
                    <a:pt x="5046" y="4378"/>
                  </a:lnTo>
                  <a:lnTo>
                    <a:pt x="2523"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416" name="Google Shape;416;p47"/>
          <p:cNvSpPr/>
          <p:nvPr/>
        </p:nvSpPr>
        <p:spPr>
          <a:xfrm>
            <a:off x="247350" y="2913714"/>
            <a:ext cx="64875" cy="64913"/>
          </a:xfrm>
          <a:custGeom>
            <a:rect b="b" l="l" r="r" t="t"/>
            <a:pathLst>
              <a:path extrusionOk="0" h="2676" w="2675">
                <a:moveTo>
                  <a:pt x="0" y="1"/>
                </a:moveTo>
                <a:lnTo>
                  <a:pt x="0" y="2676"/>
                </a:lnTo>
                <a:lnTo>
                  <a:pt x="2675" y="2676"/>
                </a:lnTo>
                <a:lnTo>
                  <a:pt x="2675"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7" name="Google Shape;417;p47"/>
          <p:cNvSpPr/>
          <p:nvPr/>
        </p:nvSpPr>
        <p:spPr>
          <a:xfrm>
            <a:off x="247350" y="2752257"/>
            <a:ext cx="64875" cy="64889"/>
          </a:xfrm>
          <a:custGeom>
            <a:rect b="b" l="l" r="r" t="t"/>
            <a:pathLst>
              <a:path extrusionOk="0" h="2675" w="2675">
                <a:moveTo>
                  <a:pt x="0" y="0"/>
                </a:moveTo>
                <a:lnTo>
                  <a:pt x="0" y="2675"/>
                </a:lnTo>
                <a:lnTo>
                  <a:pt x="2675" y="2675"/>
                </a:lnTo>
                <a:lnTo>
                  <a:pt x="2675"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8" name="Google Shape;418;p47"/>
          <p:cNvSpPr/>
          <p:nvPr/>
        </p:nvSpPr>
        <p:spPr>
          <a:xfrm>
            <a:off x="247350" y="2590777"/>
            <a:ext cx="64875" cy="64161"/>
          </a:xfrm>
          <a:custGeom>
            <a:rect b="b" l="l" r="r" t="t"/>
            <a:pathLst>
              <a:path extrusionOk="0" h="2645" w="2675">
                <a:moveTo>
                  <a:pt x="0" y="0"/>
                </a:moveTo>
                <a:lnTo>
                  <a:pt x="0" y="2645"/>
                </a:lnTo>
                <a:lnTo>
                  <a:pt x="2675" y="2645"/>
                </a:lnTo>
                <a:lnTo>
                  <a:pt x="2675"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9" name="Google Shape;419;p47"/>
          <p:cNvSpPr/>
          <p:nvPr/>
        </p:nvSpPr>
        <p:spPr>
          <a:xfrm>
            <a:off x="7285087" y="306378"/>
            <a:ext cx="1611574" cy="1722263"/>
          </a:xfrm>
          <a:custGeom>
            <a:rect b="b" l="l" r="r" t="t"/>
            <a:pathLst>
              <a:path extrusionOk="0" h="61460" w="57510">
                <a:moveTo>
                  <a:pt x="1" y="0"/>
                </a:moveTo>
                <a:lnTo>
                  <a:pt x="1" y="1915"/>
                </a:lnTo>
                <a:lnTo>
                  <a:pt x="55230" y="1915"/>
                </a:lnTo>
                <a:lnTo>
                  <a:pt x="55230" y="61460"/>
                </a:lnTo>
                <a:lnTo>
                  <a:pt x="57510" y="61460"/>
                </a:lnTo>
                <a:lnTo>
                  <a:pt x="57510"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0" name="Google Shape;420;p47"/>
          <p:cNvSpPr/>
          <p:nvPr/>
        </p:nvSpPr>
        <p:spPr>
          <a:xfrm>
            <a:off x="247339" y="3114855"/>
            <a:ext cx="1611574" cy="1722263"/>
          </a:xfrm>
          <a:custGeom>
            <a:rect b="b" l="l" r="r" t="t"/>
            <a:pathLst>
              <a:path extrusionOk="0" h="61460" w="57510">
                <a:moveTo>
                  <a:pt x="1" y="0"/>
                </a:moveTo>
                <a:lnTo>
                  <a:pt x="1" y="61460"/>
                </a:lnTo>
                <a:lnTo>
                  <a:pt x="57510" y="61460"/>
                </a:lnTo>
                <a:lnTo>
                  <a:pt x="57510" y="59545"/>
                </a:lnTo>
                <a:lnTo>
                  <a:pt x="2281" y="59545"/>
                </a:lnTo>
                <a:lnTo>
                  <a:pt x="2281"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21" name="Shape 421"/>
        <p:cNvGrpSpPr/>
        <p:nvPr/>
      </p:nvGrpSpPr>
      <p:grpSpPr>
        <a:xfrm>
          <a:off x="0" y="0"/>
          <a:ext cx="0" cy="0"/>
          <a:chOff x="0" y="0"/>
          <a:chExt cx="0" cy="0"/>
        </a:xfrm>
      </p:grpSpPr>
      <p:sp>
        <p:nvSpPr>
          <p:cNvPr id="422" name="Google Shape;422;p48"/>
          <p:cNvSpPr txBox="1"/>
          <p:nvPr>
            <p:ph type="title"/>
          </p:nvPr>
        </p:nvSpPr>
        <p:spPr>
          <a:xfrm>
            <a:off x="713225" y="539500"/>
            <a:ext cx="7717800" cy="6609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3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grpSp>
        <p:nvGrpSpPr>
          <p:cNvPr id="423" name="Google Shape;423;p48"/>
          <p:cNvGrpSpPr/>
          <p:nvPr/>
        </p:nvGrpSpPr>
        <p:grpSpPr>
          <a:xfrm rot="5400000">
            <a:off x="-124000" y="646925"/>
            <a:ext cx="911900" cy="277375"/>
            <a:chOff x="3792125" y="4705525"/>
            <a:chExt cx="911900" cy="277375"/>
          </a:xfrm>
        </p:grpSpPr>
        <p:sp>
          <p:nvSpPr>
            <p:cNvPr id="424" name="Google Shape;424;p48"/>
            <p:cNvSpPr/>
            <p:nvPr/>
          </p:nvSpPr>
          <p:spPr>
            <a:xfrm>
              <a:off x="3792125" y="4705525"/>
              <a:ext cx="126175" cy="109450"/>
            </a:xfrm>
            <a:custGeom>
              <a:rect b="b" l="l" r="r" t="t"/>
              <a:pathLst>
                <a:path extrusionOk="0" h="4378" w="5047">
                  <a:moveTo>
                    <a:pt x="2524" y="1"/>
                  </a:moveTo>
                  <a:lnTo>
                    <a:pt x="1" y="4378"/>
                  </a:lnTo>
                  <a:lnTo>
                    <a:pt x="5046" y="4378"/>
                  </a:lnTo>
                  <a:lnTo>
                    <a:pt x="2524" y="1"/>
                  </a:lnTo>
                  <a:close/>
                </a:path>
              </a:pathLst>
            </a:custGeom>
            <a:solidFill>
              <a:srgbClr val="58BE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5" name="Google Shape;425;p48"/>
            <p:cNvSpPr/>
            <p:nvPr/>
          </p:nvSpPr>
          <p:spPr>
            <a:xfrm>
              <a:off x="3988175" y="4705525"/>
              <a:ext cx="126175" cy="109450"/>
            </a:xfrm>
            <a:custGeom>
              <a:rect b="b" l="l" r="r" t="t"/>
              <a:pathLst>
                <a:path extrusionOk="0" h="4378" w="5047">
                  <a:moveTo>
                    <a:pt x="2524" y="1"/>
                  </a:moveTo>
                  <a:lnTo>
                    <a:pt x="1" y="4378"/>
                  </a:lnTo>
                  <a:lnTo>
                    <a:pt x="5046" y="4378"/>
                  </a:lnTo>
                  <a:lnTo>
                    <a:pt x="2524" y="1"/>
                  </a:lnTo>
                  <a:close/>
                </a:path>
              </a:pathLst>
            </a:custGeom>
            <a:solidFill>
              <a:srgbClr val="58BE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6" name="Google Shape;426;p48"/>
            <p:cNvSpPr/>
            <p:nvPr/>
          </p:nvSpPr>
          <p:spPr>
            <a:xfrm>
              <a:off x="4185000" y="4705525"/>
              <a:ext cx="126150" cy="109450"/>
            </a:xfrm>
            <a:custGeom>
              <a:rect b="b" l="l" r="r" t="t"/>
              <a:pathLst>
                <a:path extrusionOk="0" h="4378" w="5046">
                  <a:moveTo>
                    <a:pt x="2523" y="1"/>
                  </a:moveTo>
                  <a:lnTo>
                    <a:pt x="0" y="4378"/>
                  </a:lnTo>
                  <a:lnTo>
                    <a:pt x="5046" y="4378"/>
                  </a:lnTo>
                  <a:lnTo>
                    <a:pt x="2523" y="1"/>
                  </a:lnTo>
                  <a:close/>
                </a:path>
              </a:pathLst>
            </a:custGeom>
            <a:solidFill>
              <a:srgbClr val="58BE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7" name="Google Shape;427;p48"/>
            <p:cNvSpPr/>
            <p:nvPr/>
          </p:nvSpPr>
          <p:spPr>
            <a:xfrm>
              <a:off x="4381050" y="4705525"/>
              <a:ext cx="126175" cy="109450"/>
            </a:xfrm>
            <a:custGeom>
              <a:rect b="b" l="l" r="r" t="t"/>
              <a:pathLst>
                <a:path extrusionOk="0" h="4378" w="5047">
                  <a:moveTo>
                    <a:pt x="2523" y="1"/>
                  </a:moveTo>
                  <a:lnTo>
                    <a:pt x="0" y="4378"/>
                  </a:lnTo>
                  <a:lnTo>
                    <a:pt x="5046" y="4378"/>
                  </a:lnTo>
                  <a:lnTo>
                    <a:pt x="2523" y="1"/>
                  </a:lnTo>
                  <a:close/>
                </a:path>
              </a:pathLst>
            </a:custGeom>
            <a:solidFill>
              <a:srgbClr val="58BE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8" name="Google Shape;428;p48"/>
            <p:cNvSpPr/>
            <p:nvPr/>
          </p:nvSpPr>
          <p:spPr>
            <a:xfrm>
              <a:off x="4577850" y="4705525"/>
              <a:ext cx="126175" cy="109450"/>
            </a:xfrm>
            <a:custGeom>
              <a:rect b="b" l="l" r="r" t="t"/>
              <a:pathLst>
                <a:path extrusionOk="0" h="4378" w="5047">
                  <a:moveTo>
                    <a:pt x="2524" y="1"/>
                  </a:moveTo>
                  <a:lnTo>
                    <a:pt x="1" y="4378"/>
                  </a:lnTo>
                  <a:lnTo>
                    <a:pt x="5047" y="4378"/>
                  </a:lnTo>
                  <a:lnTo>
                    <a:pt x="2524" y="1"/>
                  </a:lnTo>
                  <a:close/>
                </a:path>
              </a:pathLst>
            </a:custGeom>
            <a:solidFill>
              <a:srgbClr val="58BE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9" name="Google Shape;429;p48"/>
            <p:cNvSpPr/>
            <p:nvPr/>
          </p:nvSpPr>
          <p:spPr>
            <a:xfrm>
              <a:off x="3792125" y="4873450"/>
              <a:ext cx="126175" cy="109450"/>
            </a:xfrm>
            <a:custGeom>
              <a:rect b="b" l="l" r="r" t="t"/>
              <a:pathLst>
                <a:path extrusionOk="0" h="4378" w="5047">
                  <a:moveTo>
                    <a:pt x="2524" y="1"/>
                  </a:moveTo>
                  <a:lnTo>
                    <a:pt x="1" y="4378"/>
                  </a:lnTo>
                  <a:lnTo>
                    <a:pt x="5046" y="4378"/>
                  </a:lnTo>
                  <a:lnTo>
                    <a:pt x="2524" y="1"/>
                  </a:lnTo>
                  <a:close/>
                </a:path>
              </a:pathLst>
            </a:custGeom>
            <a:solidFill>
              <a:srgbClr val="58BE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0" name="Google Shape;430;p48"/>
            <p:cNvSpPr/>
            <p:nvPr/>
          </p:nvSpPr>
          <p:spPr>
            <a:xfrm>
              <a:off x="3988175" y="4873450"/>
              <a:ext cx="126175" cy="109450"/>
            </a:xfrm>
            <a:custGeom>
              <a:rect b="b" l="l" r="r" t="t"/>
              <a:pathLst>
                <a:path extrusionOk="0" h="4378" w="5047">
                  <a:moveTo>
                    <a:pt x="2524" y="1"/>
                  </a:moveTo>
                  <a:lnTo>
                    <a:pt x="1" y="4378"/>
                  </a:lnTo>
                  <a:lnTo>
                    <a:pt x="5046" y="4378"/>
                  </a:lnTo>
                  <a:lnTo>
                    <a:pt x="2524" y="1"/>
                  </a:lnTo>
                  <a:close/>
                </a:path>
              </a:pathLst>
            </a:custGeom>
            <a:solidFill>
              <a:srgbClr val="58BE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1" name="Google Shape;431;p48"/>
            <p:cNvSpPr/>
            <p:nvPr/>
          </p:nvSpPr>
          <p:spPr>
            <a:xfrm>
              <a:off x="4185000" y="4873450"/>
              <a:ext cx="126150" cy="109450"/>
            </a:xfrm>
            <a:custGeom>
              <a:rect b="b" l="l" r="r" t="t"/>
              <a:pathLst>
                <a:path extrusionOk="0" h="4378" w="5046">
                  <a:moveTo>
                    <a:pt x="2523" y="1"/>
                  </a:moveTo>
                  <a:lnTo>
                    <a:pt x="0" y="4378"/>
                  </a:lnTo>
                  <a:lnTo>
                    <a:pt x="5046" y="4378"/>
                  </a:lnTo>
                  <a:lnTo>
                    <a:pt x="2523" y="1"/>
                  </a:lnTo>
                  <a:close/>
                </a:path>
              </a:pathLst>
            </a:custGeom>
            <a:solidFill>
              <a:srgbClr val="58BE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2" name="Google Shape;432;p48"/>
            <p:cNvSpPr/>
            <p:nvPr/>
          </p:nvSpPr>
          <p:spPr>
            <a:xfrm>
              <a:off x="4381050" y="4873450"/>
              <a:ext cx="126175" cy="109450"/>
            </a:xfrm>
            <a:custGeom>
              <a:rect b="b" l="l" r="r" t="t"/>
              <a:pathLst>
                <a:path extrusionOk="0" h="4378" w="5047">
                  <a:moveTo>
                    <a:pt x="2523" y="1"/>
                  </a:moveTo>
                  <a:lnTo>
                    <a:pt x="0" y="4378"/>
                  </a:lnTo>
                  <a:lnTo>
                    <a:pt x="5046" y="4378"/>
                  </a:lnTo>
                  <a:lnTo>
                    <a:pt x="2523" y="1"/>
                  </a:lnTo>
                  <a:close/>
                </a:path>
              </a:pathLst>
            </a:custGeom>
            <a:solidFill>
              <a:srgbClr val="58BE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3" name="Google Shape;433;p48"/>
            <p:cNvSpPr/>
            <p:nvPr/>
          </p:nvSpPr>
          <p:spPr>
            <a:xfrm>
              <a:off x="4577850" y="4873450"/>
              <a:ext cx="126175" cy="109450"/>
            </a:xfrm>
            <a:custGeom>
              <a:rect b="b" l="l" r="r" t="t"/>
              <a:pathLst>
                <a:path extrusionOk="0" h="4378" w="5047">
                  <a:moveTo>
                    <a:pt x="2524" y="1"/>
                  </a:moveTo>
                  <a:lnTo>
                    <a:pt x="1" y="4378"/>
                  </a:lnTo>
                  <a:lnTo>
                    <a:pt x="5047" y="4378"/>
                  </a:lnTo>
                  <a:lnTo>
                    <a:pt x="2524" y="1"/>
                  </a:lnTo>
                  <a:close/>
                </a:path>
              </a:pathLst>
            </a:custGeom>
            <a:solidFill>
              <a:srgbClr val="58BE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434" name="Google Shape;434;p48"/>
          <p:cNvGrpSpPr/>
          <p:nvPr/>
        </p:nvGrpSpPr>
        <p:grpSpPr>
          <a:xfrm rot="-5400000">
            <a:off x="8582400" y="2517013"/>
            <a:ext cx="519025" cy="109450"/>
            <a:chOff x="3792125" y="4705525"/>
            <a:chExt cx="519025" cy="109450"/>
          </a:xfrm>
        </p:grpSpPr>
        <p:sp>
          <p:nvSpPr>
            <p:cNvPr id="435" name="Google Shape;435;p48"/>
            <p:cNvSpPr/>
            <p:nvPr/>
          </p:nvSpPr>
          <p:spPr>
            <a:xfrm>
              <a:off x="3792125" y="4705525"/>
              <a:ext cx="126175" cy="109450"/>
            </a:xfrm>
            <a:custGeom>
              <a:rect b="b" l="l" r="r" t="t"/>
              <a:pathLst>
                <a:path extrusionOk="0" h="4378" w="5047">
                  <a:moveTo>
                    <a:pt x="2524" y="1"/>
                  </a:moveTo>
                  <a:lnTo>
                    <a:pt x="1" y="4378"/>
                  </a:lnTo>
                  <a:lnTo>
                    <a:pt x="5046" y="4378"/>
                  </a:lnTo>
                  <a:lnTo>
                    <a:pt x="2524"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6" name="Google Shape;436;p48"/>
            <p:cNvSpPr/>
            <p:nvPr/>
          </p:nvSpPr>
          <p:spPr>
            <a:xfrm>
              <a:off x="3988175" y="4705525"/>
              <a:ext cx="126175" cy="109450"/>
            </a:xfrm>
            <a:custGeom>
              <a:rect b="b" l="l" r="r" t="t"/>
              <a:pathLst>
                <a:path extrusionOk="0" h="4378" w="5047">
                  <a:moveTo>
                    <a:pt x="2524" y="1"/>
                  </a:moveTo>
                  <a:lnTo>
                    <a:pt x="1" y="4378"/>
                  </a:lnTo>
                  <a:lnTo>
                    <a:pt x="5046" y="4378"/>
                  </a:lnTo>
                  <a:lnTo>
                    <a:pt x="2524"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7" name="Google Shape;437;p48"/>
            <p:cNvSpPr/>
            <p:nvPr/>
          </p:nvSpPr>
          <p:spPr>
            <a:xfrm>
              <a:off x="4185000" y="4705525"/>
              <a:ext cx="126150" cy="109450"/>
            </a:xfrm>
            <a:custGeom>
              <a:rect b="b" l="l" r="r" t="t"/>
              <a:pathLst>
                <a:path extrusionOk="0" h="4378" w="5046">
                  <a:moveTo>
                    <a:pt x="2523" y="1"/>
                  </a:moveTo>
                  <a:lnTo>
                    <a:pt x="0" y="4378"/>
                  </a:lnTo>
                  <a:lnTo>
                    <a:pt x="5046" y="4378"/>
                  </a:lnTo>
                  <a:lnTo>
                    <a:pt x="2523"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438" name="Google Shape;438;p48"/>
          <p:cNvSpPr/>
          <p:nvPr/>
        </p:nvSpPr>
        <p:spPr>
          <a:xfrm>
            <a:off x="247350" y="2913714"/>
            <a:ext cx="64875" cy="64913"/>
          </a:xfrm>
          <a:custGeom>
            <a:rect b="b" l="l" r="r" t="t"/>
            <a:pathLst>
              <a:path extrusionOk="0" h="2676" w="2675">
                <a:moveTo>
                  <a:pt x="0" y="1"/>
                </a:moveTo>
                <a:lnTo>
                  <a:pt x="0" y="2676"/>
                </a:lnTo>
                <a:lnTo>
                  <a:pt x="2675" y="2676"/>
                </a:lnTo>
                <a:lnTo>
                  <a:pt x="2675" y="1"/>
                </a:lnTo>
                <a:close/>
              </a:path>
            </a:pathLst>
          </a:custGeom>
          <a:solidFill>
            <a:srgbClr val="58BE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9" name="Google Shape;439;p48"/>
          <p:cNvSpPr/>
          <p:nvPr/>
        </p:nvSpPr>
        <p:spPr>
          <a:xfrm>
            <a:off x="247350" y="2752257"/>
            <a:ext cx="64875" cy="64889"/>
          </a:xfrm>
          <a:custGeom>
            <a:rect b="b" l="l" r="r" t="t"/>
            <a:pathLst>
              <a:path extrusionOk="0" h="2675" w="2675">
                <a:moveTo>
                  <a:pt x="0" y="0"/>
                </a:moveTo>
                <a:lnTo>
                  <a:pt x="0" y="2675"/>
                </a:lnTo>
                <a:lnTo>
                  <a:pt x="2675" y="2675"/>
                </a:lnTo>
                <a:lnTo>
                  <a:pt x="2675" y="0"/>
                </a:lnTo>
                <a:close/>
              </a:path>
            </a:pathLst>
          </a:custGeom>
          <a:solidFill>
            <a:srgbClr val="58BE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0" name="Google Shape;440;p48"/>
          <p:cNvSpPr/>
          <p:nvPr/>
        </p:nvSpPr>
        <p:spPr>
          <a:xfrm>
            <a:off x="247350" y="2590777"/>
            <a:ext cx="64875" cy="64161"/>
          </a:xfrm>
          <a:custGeom>
            <a:rect b="b" l="l" r="r" t="t"/>
            <a:pathLst>
              <a:path extrusionOk="0" h="2645" w="2675">
                <a:moveTo>
                  <a:pt x="0" y="0"/>
                </a:moveTo>
                <a:lnTo>
                  <a:pt x="0" y="2645"/>
                </a:lnTo>
                <a:lnTo>
                  <a:pt x="2675" y="2645"/>
                </a:lnTo>
                <a:lnTo>
                  <a:pt x="2675" y="0"/>
                </a:lnTo>
                <a:close/>
              </a:path>
            </a:pathLst>
          </a:custGeom>
          <a:solidFill>
            <a:srgbClr val="58BE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1" name="Google Shape;441;p48"/>
          <p:cNvSpPr/>
          <p:nvPr/>
        </p:nvSpPr>
        <p:spPr>
          <a:xfrm>
            <a:off x="7285087" y="306378"/>
            <a:ext cx="1611574" cy="1722263"/>
          </a:xfrm>
          <a:custGeom>
            <a:rect b="b" l="l" r="r" t="t"/>
            <a:pathLst>
              <a:path extrusionOk="0" h="61460" w="57510">
                <a:moveTo>
                  <a:pt x="1" y="0"/>
                </a:moveTo>
                <a:lnTo>
                  <a:pt x="1" y="1915"/>
                </a:lnTo>
                <a:lnTo>
                  <a:pt x="55230" y="1915"/>
                </a:lnTo>
                <a:lnTo>
                  <a:pt x="55230" y="61460"/>
                </a:lnTo>
                <a:lnTo>
                  <a:pt x="57510" y="61460"/>
                </a:lnTo>
                <a:lnTo>
                  <a:pt x="57510" y="0"/>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2" name="Google Shape;442;p48"/>
          <p:cNvSpPr/>
          <p:nvPr/>
        </p:nvSpPr>
        <p:spPr>
          <a:xfrm>
            <a:off x="247339" y="3114855"/>
            <a:ext cx="1611574" cy="1722263"/>
          </a:xfrm>
          <a:custGeom>
            <a:rect b="b" l="l" r="r" t="t"/>
            <a:pathLst>
              <a:path extrusionOk="0" h="61460" w="57510">
                <a:moveTo>
                  <a:pt x="1" y="0"/>
                </a:moveTo>
                <a:lnTo>
                  <a:pt x="1" y="61460"/>
                </a:lnTo>
                <a:lnTo>
                  <a:pt x="57510" y="61460"/>
                </a:lnTo>
                <a:lnTo>
                  <a:pt x="57510" y="59545"/>
                </a:lnTo>
                <a:lnTo>
                  <a:pt x="2281" y="59545"/>
                </a:lnTo>
                <a:lnTo>
                  <a:pt x="2281"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43" name="Shape 443"/>
        <p:cNvGrpSpPr/>
        <p:nvPr/>
      </p:nvGrpSpPr>
      <p:grpSpPr>
        <a:xfrm>
          <a:off x="0" y="0"/>
          <a:ext cx="0" cy="0"/>
          <a:chOff x="0" y="0"/>
          <a:chExt cx="0" cy="0"/>
        </a:xfrm>
      </p:grpSpPr>
      <p:sp>
        <p:nvSpPr>
          <p:cNvPr id="444" name="Google Shape;444;p49"/>
          <p:cNvSpPr txBox="1"/>
          <p:nvPr>
            <p:ph idx="1" type="body"/>
          </p:nvPr>
        </p:nvSpPr>
        <p:spPr>
          <a:xfrm>
            <a:off x="1127650" y="658675"/>
            <a:ext cx="2742900" cy="18264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Clr>
                <a:schemeClr val="lt1"/>
              </a:buClr>
              <a:buSzPts val="1600"/>
              <a:buNone/>
              <a:defRPr sz="3600">
                <a:solidFill>
                  <a:schemeClr val="lt1"/>
                </a:solidFill>
                <a:latin typeface="Bebas Neue"/>
                <a:ea typeface="Bebas Neue"/>
                <a:cs typeface="Bebas Neue"/>
                <a:sym typeface="Bebas Neue"/>
              </a:defRPr>
            </a:lvl1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5" name="Shape 445"/>
        <p:cNvGrpSpPr/>
        <p:nvPr/>
      </p:nvGrpSpPr>
      <p:grpSpPr>
        <a:xfrm>
          <a:off x="0" y="0"/>
          <a:ext cx="0" cy="0"/>
          <a:chOff x="0" y="0"/>
          <a:chExt cx="0" cy="0"/>
        </a:xfrm>
      </p:grpSpPr>
      <p:sp>
        <p:nvSpPr>
          <p:cNvPr id="446" name="Google Shape;446;p50"/>
          <p:cNvSpPr txBox="1"/>
          <p:nvPr>
            <p:ph hasCustomPrompt="1" type="title"/>
          </p:nvPr>
        </p:nvSpPr>
        <p:spPr>
          <a:xfrm>
            <a:off x="713225" y="1436350"/>
            <a:ext cx="7717800" cy="14073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47" name="Google Shape;447;p50"/>
          <p:cNvSpPr txBox="1"/>
          <p:nvPr>
            <p:ph idx="1" type="body"/>
          </p:nvPr>
        </p:nvSpPr>
        <p:spPr>
          <a:xfrm>
            <a:off x="713225" y="2847425"/>
            <a:ext cx="7717800" cy="443400"/>
          </a:xfrm>
          <a:prstGeom prst="rect">
            <a:avLst/>
          </a:prstGeom>
          <a:noFill/>
          <a:ln>
            <a:noFill/>
          </a:ln>
        </p:spPr>
        <p:txBody>
          <a:bodyPr anchorCtr="0" anchor="t" bIns="91425" lIns="91425" spcFirstLastPara="1" rIns="91425" wrap="square" tIns="91425">
            <a:noAutofit/>
          </a:bodyPr>
          <a:lstStyle>
            <a:lvl1pPr indent="-330200" lvl="0" marL="457200" algn="ctr">
              <a:lnSpc>
                <a:spcPct val="100000"/>
              </a:lnSpc>
              <a:spcBef>
                <a:spcPts val="0"/>
              </a:spcBef>
              <a:spcAft>
                <a:spcPts val="0"/>
              </a:spcAft>
              <a:buSzPts val="1600"/>
              <a:buChar char="●"/>
              <a:defRPr/>
            </a:lvl1pPr>
            <a:lvl2pPr indent="-330200" lvl="1" marL="914400" algn="ctr">
              <a:lnSpc>
                <a:spcPct val="100000"/>
              </a:lnSpc>
              <a:spcBef>
                <a:spcPts val="1600"/>
              </a:spcBef>
              <a:spcAft>
                <a:spcPts val="0"/>
              </a:spcAft>
              <a:buSzPts val="1600"/>
              <a:buChar char="○"/>
              <a:defRPr/>
            </a:lvl2pPr>
            <a:lvl3pPr indent="-330200" lvl="2" marL="1371600" algn="ctr">
              <a:lnSpc>
                <a:spcPct val="100000"/>
              </a:lnSpc>
              <a:spcBef>
                <a:spcPts val="1600"/>
              </a:spcBef>
              <a:spcAft>
                <a:spcPts val="0"/>
              </a:spcAft>
              <a:buSzPts val="1600"/>
              <a:buChar char="■"/>
              <a:defRPr/>
            </a:lvl3pPr>
            <a:lvl4pPr indent="-330200" lvl="3" marL="1828800" algn="ctr">
              <a:lnSpc>
                <a:spcPct val="100000"/>
              </a:lnSpc>
              <a:spcBef>
                <a:spcPts val="1600"/>
              </a:spcBef>
              <a:spcAft>
                <a:spcPts val="0"/>
              </a:spcAft>
              <a:buSzPts val="1600"/>
              <a:buChar char="●"/>
              <a:defRPr/>
            </a:lvl4pPr>
            <a:lvl5pPr indent="-330200" lvl="4" marL="2286000" algn="ctr">
              <a:lnSpc>
                <a:spcPct val="100000"/>
              </a:lnSpc>
              <a:spcBef>
                <a:spcPts val="1600"/>
              </a:spcBef>
              <a:spcAft>
                <a:spcPts val="0"/>
              </a:spcAft>
              <a:buSzPts val="1600"/>
              <a:buChar char="○"/>
              <a:defRPr/>
            </a:lvl5pPr>
            <a:lvl6pPr indent="-330200" lvl="5" marL="2743200" algn="ctr">
              <a:lnSpc>
                <a:spcPct val="100000"/>
              </a:lnSpc>
              <a:spcBef>
                <a:spcPts val="1600"/>
              </a:spcBef>
              <a:spcAft>
                <a:spcPts val="0"/>
              </a:spcAft>
              <a:buSzPts val="1600"/>
              <a:buChar char="■"/>
              <a:defRPr/>
            </a:lvl6pPr>
            <a:lvl7pPr indent="-330200" lvl="6" marL="3200400" algn="ctr">
              <a:lnSpc>
                <a:spcPct val="100000"/>
              </a:lnSpc>
              <a:spcBef>
                <a:spcPts val="1600"/>
              </a:spcBef>
              <a:spcAft>
                <a:spcPts val="0"/>
              </a:spcAft>
              <a:buSzPts val="1600"/>
              <a:buChar char="●"/>
              <a:defRPr/>
            </a:lvl7pPr>
            <a:lvl8pPr indent="-330200" lvl="7" marL="3657600" algn="ctr">
              <a:lnSpc>
                <a:spcPct val="100000"/>
              </a:lnSpc>
              <a:spcBef>
                <a:spcPts val="1600"/>
              </a:spcBef>
              <a:spcAft>
                <a:spcPts val="0"/>
              </a:spcAft>
              <a:buSzPts val="1600"/>
              <a:buChar char="○"/>
              <a:defRPr/>
            </a:lvl8pPr>
            <a:lvl9pPr indent="-330200" lvl="8" marL="4114800" algn="ctr">
              <a:lnSpc>
                <a:spcPct val="100000"/>
              </a:lnSpc>
              <a:spcBef>
                <a:spcPts val="1600"/>
              </a:spcBef>
              <a:spcAft>
                <a:spcPts val="1600"/>
              </a:spcAft>
              <a:buSzPts val="1600"/>
              <a:buChar char="■"/>
              <a:defRPr/>
            </a:lvl9pPr>
          </a:lstStyle>
          <a:p/>
        </p:txBody>
      </p:sp>
      <p:grpSp>
        <p:nvGrpSpPr>
          <p:cNvPr id="448" name="Google Shape;448;p50"/>
          <p:cNvGrpSpPr/>
          <p:nvPr/>
        </p:nvGrpSpPr>
        <p:grpSpPr>
          <a:xfrm>
            <a:off x="8431837" y="92668"/>
            <a:ext cx="965013" cy="988715"/>
            <a:chOff x="4982125" y="3190650"/>
            <a:chExt cx="1217375" cy="1247275"/>
          </a:xfrm>
        </p:grpSpPr>
        <p:sp>
          <p:nvSpPr>
            <p:cNvPr id="449" name="Google Shape;449;p50"/>
            <p:cNvSpPr/>
            <p:nvPr/>
          </p:nvSpPr>
          <p:spPr>
            <a:xfrm>
              <a:off x="5193375" y="3190650"/>
              <a:ext cx="722675" cy="1247275"/>
            </a:xfrm>
            <a:custGeom>
              <a:rect b="b" l="l" r="r" t="t"/>
              <a:pathLst>
                <a:path extrusionOk="0" h="49891" w="28907">
                  <a:moveTo>
                    <a:pt x="4006" y="0"/>
                  </a:moveTo>
                  <a:cubicBezTo>
                    <a:pt x="2688" y="0"/>
                    <a:pt x="1350" y="105"/>
                    <a:pt x="0" y="321"/>
                  </a:cubicBezTo>
                  <a:lnTo>
                    <a:pt x="0" y="49562"/>
                  </a:lnTo>
                  <a:cubicBezTo>
                    <a:pt x="1364" y="49783"/>
                    <a:pt x="2716" y="49890"/>
                    <a:pt x="4048" y="49890"/>
                  </a:cubicBezTo>
                  <a:cubicBezTo>
                    <a:pt x="17527" y="49890"/>
                    <a:pt x="28907" y="38939"/>
                    <a:pt x="28907" y="24942"/>
                  </a:cubicBezTo>
                  <a:cubicBezTo>
                    <a:pt x="28907" y="10957"/>
                    <a:pt x="17503" y="0"/>
                    <a:pt x="4006" y="0"/>
                  </a:cubicBezTo>
                  <a:close/>
                </a:path>
              </a:pathLst>
            </a:custGeom>
            <a:solidFill>
              <a:srgbClr val="ABDFD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0" name="Google Shape;450;p50"/>
            <p:cNvSpPr/>
            <p:nvPr/>
          </p:nvSpPr>
          <p:spPr>
            <a:xfrm>
              <a:off x="4982125" y="3526941"/>
              <a:ext cx="1092750" cy="38025"/>
            </a:xfrm>
            <a:custGeom>
              <a:rect b="b" l="l" r="r" t="t"/>
              <a:pathLst>
                <a:path extrusionOk="0" h="1521" w="43710">
                  <a:moveTo>
                    <a:pt x="0" y="0"/>
                  </a:moveTo>
                  <a:lnTo>
                    <a:pt x="0" y="1520"/>
                  </a:lnTo>
                  <a:lnTo>
                    <a:pt x="43709" y="1520"/>
                  </a:lnTo>
                  <a:lnTo>
                    <a:pt x="43709" y="0"/>
                  </a:lnTo>
                  <a:close/>
                </a:path>
              </a:pathLst>
            </a:custGeom>
            <a:solidFill>
              <a:srgbClr val="58BE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1" name="Google Shape;451;p50"/>
            <p:cNvSpPr/>
            <p:nvPr/>
          </p:nvSpPr>
          <p:spPr>
            <a:xfrm>
              <a:off x="5439575" y="3694866"/>
              <a:ext cx="759925" cy="38025"/>
            </a:xfrm>
            <a:custGeom>
              <a:rect b="b" l="l" r="r" t="t"/>
              <a:pathLst>
                <a:path extrusionOk="0" h="1521" w="30397">
                  <a:moveTo>
                    <a:pt x="1" y="1"/>
                  </a:moveTo>
                  <a:lnTo>
                    <a:pt x="1" y="1521"/>
                  </a:lnTo>
                  <a:lnTo>
                    <a:pt x="30396" y="1521"/>
                  </a:lnTo>
                  <a:lnTo>
                    <a:pt x="30396" y="1"/>
                  </a:lnTo>
                  <a:close/>
                </a:path>
              </a:pathLst>
            </a:custGeom>
            <a:solidFill>
              <a:srgbClr val="58BE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452" name="Google Shape;452;p50"/>
          <p:cNvSpPr/>
          <p:nvPr/>
        </p:nvSpPr>
        <p:spPr>
          <a:xfrm rot="10800000">
            <a:off x="-153465" y="4203652"/>
            <a:ext cx="675268" cy="1165454"/>
          </a:xfrm>
          <a:custGeom>
            <a:rect b="b" l="l" r="r" t="t"/>
            <a:pathLst>
              <a:path extrusionOk="0" h="49891" w="28907">
                <a:moveTo>
                  <a:pt x="4006" y="0"/>
                </a:moveTo>
                <a:cubicBezTo>
                  <a:pt x="2688" y="0"/>
                  <a:pt x="1350" y="105"/>
                  <a:pt x="0" y="321"/>
                </a:cubicBezTo>
                <a:lnTo>
                  <a:pt x="0" y="49562"/>
                </a:lnTo>
                <a:cubicBezTo>
                  <a:pt x="1364" y="49783"/>
                  <a:pt x="2716" y="49890"/>
                  <a:pt x="4048" y="49890"/>
                </a:cubicBezTo>
                <a:cubicBezTo>
                  <a:pt x="17527" y="49890"/>
                  <a:pt x="28907" y="38939"/>
                  <a:pt x="28907" y="24942"/>
                </a:cubicBezTo>
                <a:cubicBezTo>
                  <a:pt x="28907" y="10957"/>
                  <a:pt x="17503" y="0"/>
                  <a:pt x="4006" y="0"/>
                </a:cubicBezTo>
                <a:close/>
              </a:path>
            </a:pathLst>
          </a:custGeom>
          <a:solidFill>
            <a:srgbClr val="ABDFD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3" name="Google Shape;453;p50"/>
          <p:cNvSpPr/>
          <p:nvPr/>
        </p:nvSpPr>
        <p:spPr>
          <a:xfrm>
            <a:off x="-33150" y="4843350"/>
            <a:ext cx="815400" cy="107150"/>
          </a:xfrm>
          <a:custGeom>
            <a:rect b="b" l="l" r="r" t="t"/>
            <a:pathLst>
              <a:path extrusionOk="0" h="4286" w="32616">
                <a:moveTo>
                  <a:pt x="8299" y="0"/>
                </a:moveTo>
                <a:lnTo>
                  <a:pt x="4317" y="3100"/>
                </a:lnTo>
                <a:lnTo>
                  <a:pt x="578" y="213"/>
                </a:lnTo>
                <a:lnTo>
                  <a:pt x="1" y="973"/>
                </a:lnTo>
                <a:lnTo>
                  <a:pt x="4317" y="4286"/>
                </a:lnTo>
                <a:lnTo>
                  <a:pt x="8299" y="1185"/>
                </a:lnTo>
                <a:lnTo>
                  <a:pt x="12311" y="4286"/>
                </a:lnTo>
                <a:lnTo>
                  <a:pt x="16323" y="1185"/>
                </a:lnTo>
                <a:lnTo>
                  <a:pt x="20335" y="4286"/>
                </a:lnTo>
                <a:lnTo>
                  <a:pt x="24317" y="1185"/>
                </a:lnTo>
                <a:lnTo>
                  <a:pt x="28329" y="4286"/>
                </a:lnTo>
                <a:lnTo>
                  <a:pt x="32615" y="973"/>
                </a:lnTo>
                <a:lnTo>
                  <a:pt x="32038" y="213"/>
                </a:lnTo>
                <a:lnTo>
                  <a:pt x="28329" y="3100"/>
                </a:lnTo>
                <a:lnTo>
                  <a:pt x="24317" y="0"/>
                </a:lnTo>
                <a:lnTo>
                  <a:pt x="20335" y="3100"/>
                </a:lnTo>
                <a:lnTo>
                  <a:pt x="16323" y="0"/>
                </a:lnTo>
                <a:lnTo>
                  <a:pt x="12311" y="3100"/>
                </a:lnTo>
                <a:lnTo>
                  <a:pt x="8299"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4" name="Google Shape;454;p50"/>
          <p:cNvSpPr/>
          <p:nvPr/>
        </p:nvSpPr>
        <p:spPr>
          <a:xfrm flipH="1">
            <a:off x="362373" y="253474"/>
            <a:ext cx="1259613" cy="1346128"/>
          </a:xfrm>
          <a:custGeom>
            <a:rect b="b" l="l" r="r" t="t"/>
            <a:pathLst>
              <a:path extrusionOk="0" h="61460" w="57510">
                <a:moveTo>
                  <a:pt x="1" y="0"/>
                </a:moveTo>
                <a:lnTo>
                  <a:pt x="1" y="1915"/>
                </a:lnTo>
                <a:lnTo>
                  <a:pt x="55230" y="1915"/>
                </a:lnTo>
                <a:lnTo>
                  <a:pt x="55230" y="61460"/>
                </a:lnTo>
                <a:lnTo>
                  <a:pt x="57510" y="61460"/>
                </a:lnTo>
                <a:lnTo>
                  <a:pt x="57510" y="0"/>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5" name="Google Shape;455;p50"/>
          <p:cNvSpPr/>
          <p:nvPr/>
        </p:nvSpPr>
        <p:spPr>
          <a:xfrm flipH="1" rot="10800000">
            <a:off x="7502023" y="3585299"/>
            <a:ext cx="1259613" cy="1346128"/>
          </a:xfrm>
          <a:custGeom>
            <a:rect b="b" l="l" r="r" t="t"/>
            <a:pathLst>
              <a:path extrusionOk="0" h="61460" w="57510">
                <a:moveTo>
                  <a:pt x="1" y="0"/>
                </a:moveTo>
                <a:lnTo>
                  <a:pt x="1" y="1915"/>
                </a:lnTo>
                <a:lnTo>
                  <a:pt x="55230" y="1915"/>
                </a:lnTo>
                <a:lnTo>
                  <a:pt x="55230" y="61460"/>
                </a:lnTo>
                <a:lnTo>
                  <a:pt x="57510" y="61460"/>
                </a:lnTo>
                <a:lnTo>
                  <a:pt x="57510" y="0"/>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56" name="Shape 456"/>
        <p:cNvGrpSpPr/>
        <p:nvPr/>
      </p:nvGrpSpPr>
      <p:grpSpPr>
        <a:xfrm>
          <a:off x="0" y="0"/>
          <a:ext cx="0" cy="0"/>
          <a:chOff x="0" y="0"/>
          <a:chExt cx="0" cy="0"/>
        </a:xfrm>
      </p:grpSpPr>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
    <p:spTree>
      <p:nvGrpSpPr>
        <p:cNvPr id="457" name="Shape 457"/>
        <p:cNvGrpSpPr/>
        <p:nvPr/>
      </p:nvGrpSpPr>
      <p:grpSpPr>
        <a:xfrm>
          <a:off x="0" y="0"/>
          <a:ext cx="0" cy="0"/>
          <a:chOff x="0" y="0"/>
          <a:chExt cx="0" cy="0"/>
        </a:xfrm>
      </p:grpSpPr>
      <p:sp>
        <p:nvSpPr>
          <p:cNvPr id="458" name="Google Shape;458;p52"/>
          <p:cNvSpPr txBox="1"/>
          <p:nvPr>
            <p:ph type="title"/>
          </p:nvPr>
        </p:nvSpPr>
        <p:spPr>
          <a:xfrm>
            <a:off x="1018025" y="979575"/>
            <a:ext cx="3102300" cy="347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accent2"/>
              </a:buClr>
              <a:buSzPts val="3700"/>
              <a:buNone/>
              <a:defRPr sz="3700">
                <a:solidFill>
                  <a:schemeClr val="accent2"/>
                </a:solidFill>
              </a:defRPr>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p:txBody>
      </p:sp>
      <p:sp>
        <p:nvSpPr>
          <p:cNvPr id="459" name="Google Shape;459;p52"/>
          <p:cNvSpPr txBox="1"/>
          <p:nvPr>
            <p:ph idx="2" type="title"/>
          </p:nvPr>
        </p:nvSpPr>
        <p:spPr>
          <a:xfrm>
            <a:off x="1022025" y="1307025"/>
            <a:ext cx="3102300" cy="799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3800"/>
              <a:buNone/>
              <a:defRPr/>
            </a:lvl1pPr>
            <a:lvl2pPr lvl="1" algn="l">
              <a:lnSpc>
                <a:spcPct val="100000"/>
              </a:lnSpc>
              <a:spcBef>
                <a:spcPts val="0"/>
              </a:spcBef>
              <a:spcAft>
                <a:spcPts val="0"/>
              </a:spcAft>
              <a:buSzPts val="2800"/>
              <a:buNone/>
              <a:defRPr>
                <a:latin typeface="Nunito"/>
                <a:ea typeface="Nunito"/>
                <a:cs typeface="Nunito"/>
                <a:sym typeface="Nunito"/>
              </a:defRPr>
            </a:lvl2pPr>
            <a:lvl3pPr lvl="2" algn="l">
              <a:lnSpc>
                <a:spcPct val="100000"/>
              </a:lnSpc>
              <a:spcBef>
                <a:spcPts val="0"/>
              </a:spcBef>
              <a:spcAft>
                <a:spcPts val="0"/>
              </a:spcAft>
              <a:buSzPts val="2800"/>
              <a:buNone/>
              <a:defRPr>
                <a:latin typeface="Nunito"/>
                <a:ea typeface="Nunito"/>
                <a:cs typeface="Nunito"/>
                <a:sym typeface="Nunito"/>
              </a:defRPr>
            </a:lvl3pPr>
            <a:lvl4pPr lvl="3" algn="l">
              <a:lnSpc>
                <a:spcPct val="100000"/>
              </a:lnSpc>
              <a:spcBef>
                <a:spcPts val="0"/>
              </a:spcBef>
              <a:spcAft>
                <a:spcPts val="0"/>
              </a:spcAft>
              <a:buSzPts val="2800"/>
              <a:buNone/>
              <a:defRPr>
                <a:latin typeface="Nunito"/>
                <a:ea typeface="Nunito"/>
                <a:cs typeface="Nunito"/>
                <a:sym typeface="Nunito"/>
              </a:defRPr>
            </a:lvl4pPr>
            <a:lvl5pPr lvl="4" algn="l">
              <a:lnSpc>
                <a:spcPct val="100000"/>
              </a:lnSpc>
              <a:spcBef>
                <a:spcPts val="0"/>
              </a:spcBef>
              <a:spcAft>
                <a:spcPts val="0"/>
              </a:spcAft>
              <a:buSzPts val="2800"/>
              <a:buNone/>
              <a:defRPr>
                <a:latin typeface="Nunito"/>
                <a:ea typeface="Nunito"/>
                <a:cs typeface="Nunito"/>
                <a:sym typeface="Nunito"/>
              </a:defRPr>
            </a:lvl5pPr>
            <a:lvl6pPr lvl="5" algn="l">
              <a:lnSpc>
                <a:spcPct val="100000"/>
              </a:lnSpc>
              <a:spcBef>
                <a:spcPts val="0"/>
              </a:spcBef>
              <a:spcAft>
                <a:spcPts val="0"/>
              </a:spcAft>
              <a:buSzPts val="2800"/>
              <a:buNone/>
              <a:defRPr>
                <a:latin typeface="Nunito"/>
                <a:ea typeface="Nunito"/>
                <a:cs typeface="Nunito"/>
                <a:sym typeface="Nunito"/>
              </a:defRPr>
            </a:lvl6pPr>
            <a:lvl7pPr lvl="6" algn="l">
              <a:lnSpc>
                <a:spcPct val="100000"/>
              </a:lnSpc>
              <a:spcBef>
                <a:spcPts val="0"/>
              </a:spcBef>
              <a:spcAft>
                <a:spcPts val="0"/>
              </a:spcAft>
              <a:buSzPts val="2800"/>
              <a:buNone/>
              <a:defRPr>
                <a:latin typeface="Nunito"/>
                <a:ea typeface="Nunito"/>
                <a:cs typeface="Nunito"/>
                <a:sym typeface="Nunito"/>
              </a:defRPr>
            </a:lvl7pPr>
            <a:lvl8pPr lvl="7" algn="l">
              <a:lnSpc>
                <a:spcPct val="100000"/>
              </a:lnSpc>
              <a:spcBef>
                <a:spcPts val="0"/>
              </a:spcBef>
              <a:spcAft>
                <a:spcPts val="0"/>
              </a:spcAft>
              <a:buSzPts val="2800"/>
              <a:buNone/>
              <a:defRPr>
                <a:latin typeface="Nunito"/>
                <a:ea typeface="Nunito"/>
                <a:cs typeface="Nunito"/>
                <a:sym typeface="Nunito"/>
              </a:defRPr>
            </a:lvl8pPr>
            <a:lvl9pPr lvl="8" algn="l">
              <a:lnSpc>
                <a:spcPct val="100000"/>
              </a:lnSpc>
              <a:spcBef>
                <a:spcPts val="0"/>
              </a:spcBef>
              <a:spcAft>
                <a:spcPts val="0"/>
              </a:spcAft>
              <a:buSzPts val="2800"/>
              <a:buNone/>
              <a:defRPr>
                <a:latin typeface="Nunito"/>
                <a:ea typeface="Nunito"/>
                <a:cs typeface="Nunito"/>
                <a:sym typeface="Nunito"/>
              </a:defRPr>
            </a:lvl9pPr>
          </a:lstStyle>
          <a:p/>
        </p:txBody>
      </p:sp>
      <p:sp>
        <p:nvSpPr>
          <p:cNvPr id="460" name="Google Shape;460;p52"/>
          <p:cNvSpPr txBox="1"/>
          <p:nvPr>
            <p:ph idx="3" type="title"/>
          </p:nvPr>
        </p:nvSpPr>
        <p:spPr>
          <a:xfrm>
            <a:off x="1018025" y="2808375"/>
            <a:ext cx="3102300" cy="347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accent2"/>
              </a:buClr>
              <a:buSzPts val="3700"/>
              <a:buNone/>
              <a:defRPr sz="3700">
                <a:solidFill>
                  <a:schemeClr val="accent2"/>
                </a:solidFill>
              </a:defRPr>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p:txBody>
      </p:sp>
      <p:sp>
        <p:nvSpPr>
          <p:cNvPr id="461" name="Google Shape;461;p52"/>
          <p:cNvSpPr txBox="1"/>
          <p:nvPr>
            <p:ph idx="4" type="title"/>
          </p:nvPr>
        </p:nvSpPr>
        <p:spPr>
          <a:xfrm>
            <a:off x="1022025" y="3135825"/>
            <a:ext cx="3102300" cy="799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3800"/>
              <a:buNone/>
              <a:defRPr/>
            </a:lvl1pPr>
            <a:lvl2pPr lvl="1" algn="l">
              <a:lnSpc>
                <a:spcPct val="100000"/>
              </a:lnSpc>
              <a:spcBef>
                <a:spcPts val="0"/>
              </a:spcBef>
              <a:spcAft>
                <a:spcPts val="0"/>
              </a:spcAft>
              <a:buSzPts val="2800"/>
              <a:buNone/>
              <a:defRPr>
                <a:latin typeface="Nunito"/>
                <a:ea typeface="Nunito"/>
                <a:cs typeface="Nunito"/>
                <a:sym typeface="Nunito"/>
              </a:defRPr>
            </a:lvl2pPr>
            <a:lvl3pPr lvl="2" algn="l">
              <a:lnSpc>
                <a:spcPct val="100000"/>
              </a:lnSpc>
              <a:spcBef>
                <a:spcPts val="0"/>
              </a:spcBef>
              <a:spcAft>
                <a:spcPts val="0"/>
              </a:spcAft>
              <a:buSzPts val="2800"/>
              <a:buNone/>
              <a:defRPr>
                <a:latin typeface="Nunito"/>
                <a:ea typeface="Nunito"/>
                <a:cs typeface="Nunito"/>
                <a:sym typeface="Nunito"/>
              </a:defRPr>
            </a:lvl3pPr>
            <a:lvl4pPr lvl="3" algn="l">
              <a:lnSpc>
                <a:spcPct val="100000"/>
              </a:lnSpc>
              <a:spcBef>
                <a:spcPts val="0"/>
              </a:spcBef>
              <a:spcAft>
                <a:spcPts val="0"/>
              </a:spcAft>
              <a:buSzPts val="2800"/>
              <a:buNone/>
              <a:defRPr>
                <a:latin typeface="Nunito"/>
                <a:ea typeface="Nunito"/>
                <a:cs typeface="Nunito"/>
                <a:sym typeface="Nunito"/>
              </a:defRPr>
            </a:lvl4pPr>
            <a:lvl5pPr lvl="4" algn="l">
              <a:lnSpc>
                <a:spcPct val="100000"/>
              </a:lnSpc>
              <a:spcBef>
                <a:spcPts val="0"/>
              </a:spcBef>
              <a:spcAft>
                <a:spcPts val="0"/>
              </a:spcAft>
              <a:buSzPts val="2800"/>
              <a:buNone/>
              <a:defRPr>
                <a:latin typeface="Nunito"/>
                <a:ea typeface="Nunito"/>
                <a:cs typeface="Nunito"/>
                <a:sym typeface="Nunito"/>
              </a:defRPr>
            </a:lvl5pPr>
            <a:lvl6pPr lvl="5" algn="l">
              <a:lnSpc>
                <a:spcPct val="100000"/>
              </a:lnSpc>
              <a:spcBef>
                <a:spcPts val="0"/>
              </a:spcBef>
              <a:spcAft>
                <a:spcPts val="0"/>
              </a:spcAft>
              <a:buSzPts val="2800"/>
              <a:buNone/>
              <a:defRPr>
                <a:latin typeface="Nunito"/>
                <a:ea typeface="Nunito"/>
                <a:cs typeface="Nunito"/>
                <a:sym typeface="Nunito"/>
              </a:defRPr>
            </a:lvl6pPr>
            <a:lvl7pPr lvl="6" algn="l">
              <a:lnSpc>
                <a:spcPct val="100000"/>
              </a:lnSpc>
              <a:spcBef>
                <a:spcPts val="0"/>
              </a:spcBef>
              <a:spcAft>
                <a:spcPts val="0"/>
              </a:spcAft>
              <a:buSzPts val="2800"/>
              <a:buNone/>
              <a:defRPr>
                <a:latin typeface="Nunito"/>
                <a:ea typeface="Nunito"/>
                <a:cs typeface="Nunito"/>
                <a:sym typeface="Nunito"/>
              </a:defRPr>
            </a:lvl7pPr>
            <a:lvl8pPr lvl="7" algn="l">
              <a:lnSpc>
                <a:spcPct val="100000"/>
              </a:lnSpc>
              <a:spcBef>
                <a:spcPts val="0"/>
              </a:spcBef>
              <a:spcAft>
                <a:spcPts val="0"/>
              </a:spcAft>
              <a:buSzPts val="2800"/>
              <a:buNone/>
              <a:defRPr>
                <a:latin typeface="Nunito"/>
                <a:ea typeface="Nunito"/>
                <a:cs typeface="Nunito"/>
                <a:sym typeface="Nunito"/>
              </a:defRPr>
            </a:lvl8pPr>
            <a:lvl9pPr lvl="8" algn="l">
              <a:lnSpc>
                <a:spcPct val="100000"/>
              </a:lnSpc>
              <a:spcBef>
                <a:spcPts val="0"/>
              </a:spcBef>
              <a:spcAft>
                <a:spcPts val="0"/>
              </a:spcAft>
              <a:buSzPts val="2800"/>
              <a:buNone/>
              <a:defRPr>
                <a:latin typeface="Nunito"/>
                <a:ea typeface="Nunito"/>
                <a:cs typeface="Nunito"/>
                <a:sym typeface="Nunito"/>
              </a:defRPr>
            </a:lvl9pPr>
          </a:lstStyle>
          <a:p/>
        </p:txBody>
      </p:sp>
      <p:sp>
        <p:nvSpPr>
          <p:cNvPr id="462" name="Google Shape;462;p52"/>
          <p:cNvSpPr txBox="1"/>
          <p:nvPr>
            <p:ph idx="5" type="title"/>
          </p:nvPr>
        </p:nvSpPr>
        <p:spPr>
          <a:xfrm>
            <a:off x="5056625" y="979575"/>
            <a:ext cx="3065700" cy="347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accent2"/>
              </a:buClr>
              <a:buSzPts val="3700"/>
              <a:buNone/>
              <a:defRPr sz="3700">
                <a:solidFill>
                  <a:schemeClr val="accent2"/>
                </a:solidFill>
              </a:defRPr>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p:txBody>
      </p:sp>
      <p:sp>
        <p:nvSpPr>
          <p:cNvPr id="463" name="Google Shape;463;p52"/>
          <p:cNvSpPr txBox="1"/>
          <p:nvPr>
            <p:ph idx="6" type="title"/>
          </p:nvPr>
        </p:nvSpPr>
        <p:spPr>
          <a:xfrm>
            <a:off x="5060343" y="1307025"/>
            <a:ext cx="3065700" cy="799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3800"/>
              <a:buNone/>
              <a:defRPr/>
            </a:lvl1pPr>
            <a:lvl2pPr lvl="1" algn="l">
              <a:lnSpc>
                <a:spcPct val="100000"/>
              </a:lnSpc>
              <a:spcBef>
                <a:spcPts val="0"/>
              </a:spcBef>
              <a:spcAft>
                <a:spcPts val="0"/>
              </a:spcAft>
              <a:buSzPts val="2800"/>
              <a:buNone/>
              <a:defRPr>
                <a:latin typeface="Nunito"/>
                <a:ea typeface="Nunito"/>
                <a:cs typeface="Nunito"/>
                <a:sym typeface="Nunito"/>
              </a:defRPr>
            </a:lvl2pPr>
            <a:lvl3pPr lvl="2" algn="l">
              <a:lnSpc>
                <a:spcPct val="100000"/>
              </a:lnSpc>
              <a:spcBef>
                <a:spcPts val="0"/>
              </a:spcBef>
              <a:spcAft>
                <a:spcPts val="0"/>
              </a:spcAft>
              <a:buSzPts val="2800"/>
              <a:buNone/>
              <a:defRPr>
                <a:latin typeface="Nunito"/>
                <a:ea typeface="Nunito"/>
                <a:cs typeface="Nunito"/>
                <a:sym typeface="Nunito"/>
              </a:defRPr>
            </a:lvl3pPr>
            <a:lvl4pPr lvl="3" algn="l">
              <a:lnSpc>
                <a:spcPct val="100000"/>
              </a:lnSpc>
              <a:spcBef>
                <a:spcPts val="0"/>
              </a:spcBef>
              <a:spcAft>
                <a:spcPts val="0"/>
              </a:spcAft>
              <a:buSzPts val="2800"/>
              <a:buNone/>
              <a:defRPr>
                <a:latin typeface="Nunito"/>
                <a:ea typeface="Nunito"/>
                <a:cs typeface="Nunito"/>
                <a:sym typeface="Nunito"/>
              </a:defRPr>
            </a:lvl4pPr>
            <a:lvl5pPr lvl="4" algn="l">
              <a:lnSpc>
                <a:spcPct val="100000"/>
              </a:lnSpc>
              <a:spcBef>
                <a:spcPts val="0"/>
              </a:spcBef>
              <a:spcAft>
                <a:spcPts val="0"/>
              </a:spcAft>
              <a:buSzPts val="2800"/>
              <a:buNone/>
              <a:defRPr>
                <a:latin typeface="Nunito"/>
                <a:ea typeface="Nunito"/>
                <a:cs typeface="Nunito"/>
                <a:sym typeface="Nunito"/>
              </a:defRPr>
            </a:lvl5pPr>
            <a:lvl6pPr lvl="5" algn="l">
              <a:lnSpc>
                <a:spcPct val="100000"/>
              </a:lnSpc>
              <a:spcBef>
                <a:spcPts val="0"/>
              </a:spcBef>
              <a:spcAft>
                <a:spcPts val="0"/>
              </a:spcAft>
              <a:buSzPts val="2800"/>
              <a:buNone/>
              <a:defRPr>
                <a:latin typeface="Nunito"/>
                <a:ea typeface="Nunito"/>
                <a:cs typeface="Nunito"/>
                <a:sym typeface="Nunito"/>
              </a:defRPr>
            </a:lvl6pPr>
            <a:lvl7pPr lvl="6" algn="l">
              <a:lnSpc>
                <a:spcPct val="100000"/>
              </a:lnSpc>
              <a:spcBef>
                <a:spcPts val="0"/>
              </a:spcBef>
              <a:spcAft>
                <a:spcPts val="0"/>
              </a:spcAft>
              <a:buSzPts val="2800"/>
              <a:buNone/>
              <a:defRPr>
                <a:latin typeface="Nunito"/>
                <a:ea typeface="Nunito"/>
                <a:cs typeface="Nunito"/>
                <a:sym typeface="Nunito"/>
              </a:defRPr>
            </a:lvl7pPr>
            <a:lvl8pPr lvl="7" algn="l">
              <a:lnSpc>
                <a:spcPct val="100000"/>
              </a:lnSpc>
              <a:spcBef>
                <a:spcPts val="0"/>
              </a:spcBef>
              <a:spcAft>
                <a:spcPts val="0"/>
              </a:spcAft>
              <a:buSzPts val="2800"/>
              <a:buNone/>
              <a:defRPr>
                <a:latin typeface="Nunito"/>
                <a:ea typeface="Nunito"/>
                <a:cs typeface="Nunito"/>
                <a:sym typeface="Nunito"/>
              </a:defRPr>
            </a:lvl8pPr>
            <a:lvl9pPr lvl="8" algn="l">
              <a:lnSpc>
                <a:spcPct val="100000"/>
              </a:lnSpc>
              <a:spcBef>
                <a:spcPts val="0"/>
              </a:spcBef>
              <a:spcAft>
                <a:spcPts val="0"/>
              </a:spcAft>
              <a:buSzPts val="2800"/>
              <a:buNone/>
              <a:defRPr>
                <a:latin typeface="Nunito"/>
                <a:ea typeface="Nunito"/>
                <a:cs typeface="Nunito"/>
                <a:sym typeface="Nunito"/>
              </a:defRPr>
            </a:lvl9pPr>
          </a:lstStyle>
          <a:p/>
        </p:txBody>
      </p:sp>
      <p:sp>
        <p:nvSpPr>
          <p:cNvPr id="464" name="Google Shape;464;p52"/>
          <p:cNvSpPr txBox="1"/>
          <p:nvPr>
            <p:ph idx="7" type="title"/>
          </p:nvPr>
        </p:nvSpPr>
        <p:spPr>
          <a:xfrm>
            <a:off x="5056625" y="2808375"/>
            <a:ext cx="3065700" cy="347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accent2"/>
              </a:buClr>
              <a:buSzPts val="3700"/>
              <a:buNone/>
              <a:defRPr sz="3700">
                <a:solidFill>
                  <a:schemeClr val="accent2"/>
                </a:solidFill>
              </a:defRPr>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p:txBody>
      </p:sp>
      <p:sp>
        <p:nvSpPr>
          <p:cNvPr id="465" name="Google Shape;465;p52"/>
          <p:cNvSpPr txBox="1"/>
          <p:nvPr>
            <p:ph idx="8" type="title"/>
          </p:nvPr>
        </p:nvSpPr>
        <p:spPr>
          <a:xfrm>
            <a:off x="5060343" y="3135825"/>
            <a:ext cx="3065700" cy="799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3800"/>
              <a:buNone/>
              <a:defRPr/>
            </a:lvl1pPr>
            <a:lvl2pPr lvl="1" algn="l">
              <a:lnSpc>
                <a:spcPct val="100000"/>
              </a:lnSpc>
              <a:spcBef>
                <a:spcPts val="0"/>
              </a:spcBef>
              <a:spcAft>
                <a:spcPts val="0"/>
              </a:spcAft>
              <a:buSzPts val="2800"/>
              <a:buNone/>
              <a:defRPr>
                <a:latin typeface="Nunito"/>
                <a:ea typeface="Nunito"/>
                <a:cs typeface="Nunito"/>
                <a:sym typeface="Nunito"/>
              </a:defRPr>
            </a:lvl2pPr>
            <a:lvl3pPr lvl="2" algn="l">
              <a:lnSpc>
                <a:spcPct val="100000"/>
              </a:lnSpc>
              <a:spcBef>
                <a:spcPts val="0"/>
              </a:spcBef>
              <a:spcAft>
                <a:spcPts val="0"/>
              </a:spcAft>
              <a:buSzPts val="2800"/>
              <a:buNone/>
              <a:defRPr>
                <a:latin typeface="Nunito"/>
                <a:ea typeface="Nunito"/>
                <a:cs typeface="Nunito"/>
                <a:sym typeface="Nunito"/>
              </a:defRPr>
            </a:lvl3pPr>
            <a:lvl4pPr lvl="3" algn="l">
              <a:lnSpc>
                <a:spcPct val="100000"/>
              </a:lnSpc>
              <a:spcBef>
                <a:spcPts val="0"/>
              </a:spcBef>
              <a:spcAft>
                <a:spcPts val="0"/>
              </a:spcAft>
              <a:buSzPts val="2800"/>
              <a:buNone/>
              <a:defRPr>
                <a:latin typeface="Nunito"/>
                <a:ea typeface="Nunito"/>
                <a:cs typeface="Nunito"/>
                <a:sym typeface="Nunito"/>
              </a:defRPr>
            </a:lvl4pPr>
            <a:lvl5pPr lvl="4" algn="l">
              <a:lnSpc>
                <a:spcPct val="100000"/>
              </a:lnSpc>
              <a:spcBef>
                <a:spcPts val="0"/>
              </a:spcBef>
              <a:spcAft>
                <a:spcPts val="0"/>
              </a:spcAft>
              <a:buSzPts val="2800"/>
              <a:buNone/>
              <a:defRPr>
                <a:latin typeface="Nunito"/>
                <a:ea typeface="Nunito"/>
                <a:cs typeface="Nunito"/>
                <a:sym typeface="Nunito"/>
              </a:defRPr>
            </a:lvl5pPr>
            <a:lvl6pPr lvl="5" algn="l">
              <a:lnSpc>
                <a:spcPct val="100000"/>
              </a:lnSpc>
              <a:spcBef>
                <a:spcPts val="0"/>
              </a:spcBef>
              <a:spcAft>
                <a:spcPts val="0"/>
              </a:spcAft>
              <a:buSzPts val="2800"/>
              <a:buNone/>
              <a:defRPr>
                <a:latin typeface="Nunito"/>
                <a:ea typeface="Nunito"/>
                <a:cs typeface="Nunito"/>
                <a:sym typeface="Nunito"/>
              </a:defRPr>
            </a:lvl6pPr>
            <a:lvl7pPr lvl="6" algn="l">
              <a:lnSpc>
                <a:spcPct val="100000"/>
              </a:lnSpc>
              <a:spcBef>
                <a:spcPts val="0"/>
              </a:spcBef>
              <a:spcAft>
                <a:spcPts val="0"/>
              </a:spcAft>
              <a:buSzPts val="2800"/>
              <a:buNone/>
              <a:defRPr>
                <a:latin typeface="Nunito"/>
                <a:ea typeface="Nunito"/>
                <a:cs typeface="Nunito"/>
                <a:sym typeface="Nunito"/>
              </a:defRPr>
            </a:lvl7pPr>
            <a:lvl8pPr lvl="7" algn="l">
              <a:lnSpc>
                <a:spcPct val="100000"/>
              </a:lnSpc>
              <a:spcBef>
                <a:spcPts val="0"/>
              </a:spcBef>
              <a:spcAft>
                <a:spcPts val="0"/>
              </a:spcAft>
              <a:buSzPts val="2800"/>
              <a:buNone/>
              <a:defRPr>
                <a:latin typeface="Nunito"/>
                <a:ea typeface="Nunito"/>
                <a:cs typeface="Nunito"/>
                <a:sym typeface="Nunito"/>
              </a:defRPr>
            </a:lvl8pPr>
            <a:lvl9pPr lvl="8" algn="l">
              <a:lnSpc>
                <a:spcPct val="100000"/>
              </a:lnSpc>
              <a:spcBef>
                <a:spcPts val="0"/>
              </a:spcBef>
              <a:spcAft>
                <a:spcPts val="0"/>
              </a:spcAft>
              <a:buSzPts val="2800"/>
              <a:buNone/>
              <a:defRPr>
                <a:latin typeface="Nunito"/>
                <a:ea typeface="Nunito"/>
                <a:cs typeface="Nunito"/>
                <a:sym typeface="Nunito"/>
              </a:defRPr>
            </a:lvl9pPr>
          </a:lstStyle>
          <a:p/>
        </p:txBody>
      </p:sp>
      <p:sp>
        <p:nvSpPr>
          <p:cNvPr id="466" name="Google Shape;466;p52"/>
          <p:cNvSpPr txBox="1"/>
          <p:nvPr>
            <p:ph idx="1" type="subTitle"/>
          </p:nvPr>
        </p:nvSpPr>
        <p:spPr>
          <a:xfrm>
            <a:off x="1022025" y="1900925"/>
            <a:ext cx="3102300" cy="685500"/>
          </a:xfrm>
          <a:prstGeom prst="rect">
            <a:avLst/>
          </a:prstGeom>
          <a:noFill/>
          <a:ln>
            <a:noFill/>
          </a:ln>
        </p:spPr>
        <p:txBody>
          <a:bodyPr anchorCtr="0" anchor="t" bIns="91425" lIns="91425" spcFirstLastPara="1" rIns="0" wrap="square" tIns="91425">
            <a:noAutofit/>
          </a:bodyPr>
          <a:lstStyle>
            <a:lvl1pPr lvl="0" algn="l">
              <a:lnSpc>
                <a:spcPct val="100000"/>
              </a:lnSpc>
              <a:spcBef>
                <a:spcPts val="0"/>
              </a:spcBef>
              <a:spcAft>
                <a:spcPts val="0"/>
              </a:spcAft>
              <a:buSzPts val="1600"/>
              <a:buNone/>
              <a:defRPr/>
            </a:lvl1pPr>
            <a:lvl2pPr lvl="1" algn="l">
              <a:lnSpc>
                <a:spcPct val="100000"/>
              </a:lnSpc>
              <a:spcBef>
                <a:spcPts val="1600"/>
              </a:spcBef>
              <a:spcAft>
                <a:spcPts val="0"/>
              </a:spcAft>
              <a:buSzPts val="1600"/>
              <a:buNone/>
              <a:defRPr/>
            </a:lvl2pPr>
            <a:lvl3pPr lvl="2" algn="l">
              <a:lnSpc>
                <a:spcPct val="100000"/>
              </a:lnSpc>
              <a:spcBef>
                <a:spcPts val="1600"/>
              </a:spcBef>
              <a:spcAft>
                <a:spcPts val="0"/>
              </a:spcAft>
              <a:buSzPts val="1600"/>
              <a:buNone/>
              <a:defRPr/>
            </a:lvl3pPr>
            <a:lvl4pPr lvl="3" algn="l">
              <a:lnSpc>
                <a:spcPct val="100000"/>
              </a:lnSpc>
              <a:spcBef>
                <a:spcPts val="1600"/>
              </a:spcBef>
              <a:spcAft>
                <a:spcPts val="0"/>
              </a:spcAft>
              <a:buSzPts val="1600"/>
              <a:buNone/>
              <a:defRPr/>
            </a:lvl4pPr>
            <a:lvl5pPr lvl="4" algn="l">
              <a:lnSpc>
                <a:spcPct val="100000"/>
              </a:lnSpc>
              <a:spcBef>
                <a:spcPts val="1600"/>
              </a:spcBef>
              <a:spcAft>
                <a:spcPts val="0"/>
              </a:spcAft>
              <a:buSzPts val="1600"/>
              <a:buNone/>
              <a:defRPr/>
            </a:lvl5pPr>
            <a:lvl6pPr lvl="5" algn="l">
              <a:lnSpc>
                <a:spcPct val="100000"/>
              </a:lnSpc>
              <a:spcBef>
                <a:spcPts val="1600"/>
              </a:spcBef>
              <a:spcAft>
                <a:spcPts val="0"/>
              </a:spcAft>
              <a:buSzPts val="1600"/>
              <a:buNone/>
              <a:defRPr/>
            </a:lvl6pPr>
            <a:lvl7pPr lvl="6" algn="l">
              <a:lnSpc>
                <a:spcPct val="100000"/>
              </a:lnSpc>
              <a:spcBef>
                <a:spcPts val="1600"/>
              </a:spcBef>
              <a:spcAft>
                <a:spcPts val="0"/>
              </a:spcAft>
              <a:buSzPts val="1600"/>
              <a:buNone/>
              <a:defRPr/>
            </a:lvl7pPr>
            <a:lvl8pPr lvl="7" algn="l">
              <a:lnSpc>
                <a:spcPct val="100000"/>
              </a:lnSpc>
              <a:spcBef>
                <a:spcPts val="1600"/>
              </a:spcBef>
              <a:spcAft>
                <a:spcPts val="0"/>
              </a:spcAft>
              <a:buSzPts val="1600"/>
              <a:buNone/>
              <a:defRPr/>
            </a:lvl8pPr>
            <a:lvl9pPr lvl="8" algn="l">
              <a:lnSpc>
                <a:spcPct val="100000"/>
              </a:lnSpc>
              <a:spcBef>
                <a:spcPts val="1600"/>
              </a:spcBef>
              <a:spcAft>
                <a:spcPts val="1600"/>
              </a:spcAft>
              <a:buSzPts val="1600"/>
              <a:buNone/>
              <a:defRPr/>
            </a:lvl9pPr>
          </a:lstStyle>
          <a:p/>
        </p:txBody>
      </p:sp>
      <p:sp>
        <p:nvSpPr>
          <p:cNvPr id="467" name="Google Shape;467;p52"/>
          <p:cNvSpPr txBox="1"/>
          <p:nvPr>
            <p:ph idx="9" type="subTitle"/>
          </p:nvPr>
        </p:nvSpPr>
        <p:spPr>
          <a:xfrm>
            <a:off x="1018025" y="3730425"/>
            <a:ext cx="3102300" cy="685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600"/>
              <a:buNone/>
              <a:defRPr>
                <a:solidFill>
                  <a:schemeClr val="lt1"/>
                </a:solidFill>
              </a:defRPr>
            </a:lvl1pPr>
            <a:lvl2pPr lvl="1" algn="l">
              <a:lnSpc>
                <a:spcPct val="100000"/>
              </a:lnSpc>
              <a:spcBef>
                <a:spcPts val="1600"/>
              </a:spcBef>
              <a:spcAft>
                <a:spcPts val="0"/>
              </a:spcAft>
              <a:buSzPts val="1600"/>
              <a:buNone/>
              <a:defRPr/>
            </a:lvl2pPr>
            <a:lvl3pPr lvl="2" algn="l">
              <a:lnSpc>
                <a:spcPct val="100000"/>
              </a:lnSpc>
              <a:spcBef>
                <a:spcPts val="1600"/>
              </a:spcBef>
              <a:spcAft>
                <a:spcPts val="0"/>
              </a:spcAft>
              <a:buSzPts val="1600"/>
              <a:buNone/>
              <a:defRPr/>
            </a:lvl3pPr>
            <a:lvl4pPr lvl="3" algn="l">
              <a:lnSpc>
                <a:spcPct val="100000"/>
              </a:lnSpc>
              <a:spcBef>
                <a:spcPts val="1600"/>
              </a:spcBef>
              <a:spcAft>
                <a:spcPts val="0"/>
              </a:spcAft>
              <a:buSzPts val="1600"/>
              <a:buNone/>
              <a:defRPr/>
            </a:lvl4pPr>
            <a:lvl5pPr lvl="4" algn="l">
              <a:lnSpc>
                <a:spcPct val="100000"/>
              </a:lnSpc>
              <a:spcBef>
                <a:spcPts val="1600"/>
              </a:spcBef>
              <a:spcAft>
                <a:spcPts val="0"/>
              </a:spcAft>
              <a:buSzPts val="1600"/>
              <a:buNone/>
              <a:defRPr/>
            </a:lvl5pPr>
            <a:lvl6pPr lvl="5" algn="l">
              <a:lnSpc>
                <a:spcPct val="100000"/>
              </a:lnSpc>
              <a:spcBef>
                <a:spcPts val="1600"/>
              </a:spcBef>
              <a:spcAft>
                <a:spcPts val="0"/>
              </a:spcAft>
              <a:buSzPts val="1600"/>
              <a:buNone/>
              <a:defRPr/>
            </a:lvl6pPr>
            <a:lvl7pPr lvl="6" algn="l">
              <a:lnSpc>
                <a:spcPct val="100000"/>
              </a:lnSpc>
              <a:spcBef>
                <a:spcPts val="1600"/>
              </a:spcBef>
              <a:spcAft>
                <a:spcPts val="0"/>
              </a:spcAft>
              <a:buSzPts val="1600"/>
              <a:buNone/>
              <a:defRPr/>
            </a:lvl7pPr>
            <a:lvl8pPr lvl="7" algn="l">
              <a:lnSpc>
                <a:spcPct val="100000"/>
              </a:lnSpc>
              <a:spcBef>
                <a:spcPts val="1600"/>
              </a:spcBef>
              <a:spcAft>
                <a:spcPts val="0"/>
              </a:spcAft>
              <a:buSzPts val="1600"/>
              <a:buNone/>
              <a:defRPr/>
            </a:lvl8pPr>
            <a:lvl9pPr lvl="8" algn="l">
              <a:lnSpc>
                <a:spcPct val="100000"/>
              </a:lnSpc>
              <a:spcBef>
                <a:spcPts val="1600"/>
              </a:spcBef>
              <a:spcAft>
                <a:spcPts val="1600"/>
              </a:spcAft>
              <a:buSzPts val="1600"/>
              <a:buNone/>
              <a:defRPr/>
            </a:lvl9pPr>
          </a:lstStyle>
          <a:p/>
        </p:txBody>
      </p:sp>
      <p:sp>
        <p:nvSpPr>
          <p:cNvPr id="468" name="Google Shape;468;p52"/>
          <p:cNvSpPr txBox="1"/>
          <p:nvPr>
            <p:ph idx="13" type="subTitle"/>
          </p:nvPr>
        </p:nvSpPr>
        <p:spPr>
          <a:xfrm>
            <a:off x="5060625" y="3730425"/>
            <a:ext cx="3065700" cy="685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600"/>
              <a:buNone/>
              <a:defRPr>
                <a:solidFill>
                  <a:schemeClr val="lt1"/>
                </a:solidFill>
              </a:defRPr>
            </a:lvl1pPr>
            <a:lvl2pPr lvl="1" algn="l">
              <a:lnSpc>
                <a:spcPct val="100000"/>
              </a:lnSpc>
              <a:spcBef>
                <a:spcPts val="1600"/>
              </a:spcBef>
              <a:spcAft>
                <a:spcPts val="0"/>
              </a:spcAft>
              <a:buSzPts val="1600"/>
              <a:buNone/>
              <a:defRPr/>
            </a:lvl2pPr>
            <a:lvl3pPr lvl="2" algn="l">
              <a:lnSpc>
                <a:spcPct val="100000"/>
              </a:lnSpc>
              <a:spcBef>
                <a:spcPts val="1600"/>
              </a:spcBef>
              <a:spcAft>
                <a:spcPts val="0"/>
              </a:spcAft>
              <a:buSzPts val="1600"/>
              <a:buNone/>
              <a:defRPr/>
            </a:lvl3pPr>
            <a:lvl4pPr lvl="3" algn="l">
              <a:lnSpc>
                <a:spcPct val="100000"/>
              </a:lnSpc>
              <a:spcBef>
                <a:spcPts val="1600"/>
              </a:spcBef>
              <a:spcAft>
                <a:spcPts val="0"/>
              </a:spcAft>
              <a:buSzPts val="1600"/>
              <a:buNone/>
              <a:defRPr/>
            </a:lvl4pPr>
            <a:lvl5pPr lvl="4" algn="l">
              <a:lnSpc>
                <a:spcPct val="100000"/>
              </a:lnSpc>
              <a:spcBef>
                <a:spcPts val="1600"/>
              </a:spcBef>
              <a:spcAft>
                <a:spcPts val="0"/>
              </a:spcAft>
              <a:buSzPts val="1600"/>
              <a:buNone/>
              <a:defRPr/>
            </a:lvl5pPr>
            <a:lvl6pPr lvl="5" algn="l">
              <a:lnSpc>
                <a:spcPct val="100000"/>
              </a:lnSpc>
              <a:spcBef>
                <a:spcPts val="1600"/>
              </a:spcBef>
              <a:spcAft>
                <a:spcPts val="0"/>
              </a:spcAft>
              <a:buSzPts val="1600"/>
              <a:buNone/>
              <a:defRPr/>
            </a:lvl6pPr>
            <a:lvl7pPr lvl="6" algn="l">
              <a:lnSpc>
                <a:spcPct val="100000"/>
              </a:lnSpc>
              <a:spcBef>
                <a:spcPts val="1600"/>
              </a:spcBef>
              <a:spcAft>
                <a:spcPts val="0"/>
              </a:spcAft>
              <a:buSzPts val="1600"/>
              <a:buNone/>
              <a:defRPr/>
            </a:lvl7pPr>
            <a:lvl8pPr lvl="7" algn="l">
              <a:lnSpc>
                <a:spcPct val="100000"/>
              </a:lnSpc>
              <a:spcBef>
                <a:spcPts val="1600"/>
              </a:spcBef>
              <a:spcAft>
                <a:spcPts val="0"/>
              </a:spcAft>
              <a:buSzPts val="1600"/>
              <a:buNone/>
              <a:defRPr/>
            </a:lvl8pPr>
            <a:lvl9pPr lvl="8" algn="l">
              <a:lnSpc>
                <a:spcPct val="100000"/>
              </a:lnSpc>
              <a:spcBef>
                <a:spcPts val="1600"/>
              </a:spcBef>
              <a:spcAft>
                <a:spcPts val="1600"/>
              </a:spcAft>
              <a:buSzPts val="1600"/>
              <a:buNone/>
              <a:defRPr/>
            </a:lvl9pPr>
          </a:lstStyle>
          <a:p/>
        </p:txBody>
      </p:sp>
      <p:sp>
        <p:nvSpPr>
          <p:cNvPr id="469" name="Google Shape;469;p52"/>
          <p:cNvSpPr txBox="1"/>
          <p:nvPr>
            <p:ph idx="14" type="subTitle"/>
          </p:nvPr>
        </p:nvSpPr>
        <p:spPr>
          <a:xfrm>
            <a:off x="5066775" y="1901625"/>
            <a:ext cx="3065700" cy="685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600"/>
              <a:buNone/>
              <a:defRPr>
                <a:solidFill>
                  <a:schemeClr val="lt1"/>
                </a:solidFill>
              </a:defRPr>
            </a:lvl1pPr>
            <a:lvl2pPr lvl="1" algn="l">
              <a:lnSpc>
                <a:spcPct val="100000"/>
              </a:lnSpc>
              <a:spcBef>
                <a:spcPts val="1600"/>
              </a:spcBef>
              <a:spcAft>
                <a:spcPts val="0"/>
              </a:spcAft>
              <a:buSzPts val="1600"/>
              <a:buNone/>
              <a:defRPr/>
            </a:lvl2pPr>
            <a:lvl3pPr lvl="2" algn="l">
              <a:lnSpc>
                <a:spcPct val="100000"/>
              </a:lnSpc>
              <a:spcBef>
                <a:spcPts val="1600"/>
              </a:spcBef>
              <a:spcAft>
                <a:spcPts val="0"/>
              </a:spcAft>
              <a:buSzPts val="1600"/>
              <a:buNone/>
              <a:defRPr/>
            </a:lvl3pPr>
            <a:lvl4pPr lvl="3" algn="l">
              <a:lnSpc>
                <a:spcPct val="100000"/>
              </a:lnSpc>
              <a:spcBef>
                <a:spcPts val="1600"/>
              </a:spcBef>
              <a:spcAft>
                <a:spcPts val="0"/>
              </a:spcAft>
              <a:buSzPts val="1600"/>
              <a:buNone/>
              <a:defRPr/>
            </a:lvl4pPr>
            <a:lvl5pPr lvl="4" algn="l">
              <a:lnSpc>
                <a:spcPct val="100000"/>
              </a:lnSpc>
              <a:spcBef>
                <a:spcPts val="1600"/>
              </a:spcBef>
              <a:spcAft>
                <a:spcPts val="0"/>
              </a:spcAft>
              <a:buSzPts val="1600"/>
              <a:buNone/>
              <a:defRPr/>
            </a:lvl5pPr>
            <a:lvl6pPr lvl="5" algn="l">
              <a:lnSpc>
                <a:spcPct val="100000"/>
              </a:lnSpc>
              <a:spcBef>
                <a:spcPts val="1600"/>
              </a:spcBef>
              <a:spcAft>
                <a:spcPts val="0"/>
              </a:spcAft>
              <a:buSzPts val="1600"/>
              <a:buNone/>
              <a:defRPr/>
            </a:lvl6pPr>
            <a:lvl7pPr lvl="6" algn="l">
              <a:lnSpc>
                <a:spcPct val="100000"/>
              </a:lnSpc>
              <a:spcBef>
                <a:spcPts val="1600"/>
              </a:spcBef>
              <a:spcAft>
                <a:spcPts val="0"/>
              </a:spcAft>
              <a:buSzPts val="1600"/>
              <a:buNone/>
              <a:defRPr/>
            </a:lvl7pPr>
            <a:lvl8pPr lvl="7" algn="l">
              <a:lnSpc>
                <a:spcPct val="100000"/>
              </a:lnSpc>
              <a:spcBef>
                <a:spcPts val="1600"/>
              </a:spcBef>
              <a:spcAft>
                <a:spcPts val="0"/>
              </a:spcAft>
              <a:buSzPts val="1600"/>
              <a:buNone/>
              <a:defRPr/>
            </a:lvl8pPr>
            <a:lvl9pPr lvl="8" algn="l">
              <a:lnSpc>
                <a:spcPct val="100000"/>
              </a:lnSpc>
              <a:spcBef>
                <a:spcPts val="1600"/>
              </a:spcBef>
              <a:spcAft>
                <a:spcPts val="1600"/>
              </a:spcAft>
              <a:buSzPts val="1600"/>
              <a:buNone/>
              <a:defRPr/>
            </a:lvl9pPr>
          </a:lstStyle>
          <a:p/>
        </p:txBody>
      </p:sp>
      <p:grpSp>
        <p:nvGrpSpPr>
          <p:cNvPr id="470" name="Google Shape;470;p52"/>
          <p:cNvGrpSpPr/>
          <p:nvPr/>
        </p:nvGrpSpPr>
        <p:grpSpPr>
          <a:xfrm rot="-5400000">
            <a:off x="3090131" y="-432828"/>
            <a:ext cx="702288" cy="974617"/>
            <a:chOff x="744950" y="2537550"/>
            <a:chExt cx="1156600" cy="1629250"/>
          </a:xfrm>
        </p:grpSpPr>
        <p:sp>
          <p:nvSpPr>
            <p:cNvPr id="471" name="Google Shape;471;p52"/>
            <p:cNvSpPr/>
            <p:nvPr/>
          </p:nvSpPr>
          <p:spPr>
            <a:xfrm>
              <a:off x="744950" y="2738175"/>
              <a:ext cx="1068450" cy="1428625"/>
            </a:xfrm>
            <a:custGeom>
              <a:rect b="b" l="l" r="r" t="t"/>
              <a:pathLst>
                <a:path extrusionOk="0" h="57145" w="42738">
                  <a:moveTo>
                    <a:pt x="1" y="0"/>
                  </a:moveTo>
                  <a:lnTo>
                    <a:pt x="1" y="57144"/>
                  </a:lnTo>
                  <a:lnTo>
                    <a:pt x="42737" y="28572"/>
                  </a:lnTo>
                  <a:lnTo>
                    <a:pt x="1" y="0"/>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2" name="Google Shape;472;p52"/>
            <p:cNvSpPr/>
            <p:nvPr/>
          </p:nvSpPr>
          <p:spPr>
            <a:xfrm>
              <a:off x="849825" y="2537550"/>
              <a:ext cx="46375" cy="18275"/>
            </a:xfrm>
            <a:custGeom>
              <a:rect b="b" l="l" r="r" t="t"/>
              <a:pathLst>
                <a:path extrusionOk="0" h="731" w="1855">
                  <a:moveTo>
                    <a:pt x="1" y="1"/>
                  </a:moveTo>
                  <a:lnTo>
                    <a:pt x="1" y="730"/>
                  </a:lnTo>
                  <a:lnTo>
                    <a:pt x="1855" y="730"/>
                  </a:lnTo>
                  <a:lnTo>
                    <a:pt x="791" y="1"/>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3" name="Google Shape;473;p52"/>
            <p:cNvSpPr/>
            <p:nvPr/>
          </p:nvSpPr>
          <p:spPr>
            <a:xfrm>
              <a:off x="849825" y="2602150"/>
              <a:ext cx="143650" cy="18275"/>
            </a:xfrm>
            <a:custGeom>
              <a:rect b="b" l="l" r="r" t="t"/>
              <a:pathLst>
                <a:path extrusionOk="0" h="731" w="5746">
                  <a:moveTo>
                    <a:pt x="1" y="1"/>
                  </a:moveTo>
                  <a:lnTo>
                    <a:pt x="1" y="730"/>
                  </a:lnTo>
                  <a:lnTo>
                    <a:pt x="5745" y="730"/>
                  </a:lnTo>
                  <a:lnTo>
                    <a:pt x="4681" y="1"/>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4" name="Google Shape;474;p52"/>
            <p:cNvSpPr/>
            <p:nvPr/>
          </p:nvSpPr>
          <p:spPr>
            <a:xfrm>
              <a:off x="849825" y="2666750"/>
              <a:ext cx="240150" cy="18250"/>
            </a:xfrm>
            <a:custGeom>
              <a:rect b="b" l="l" r="r" t="t"/>
              <a:pathLst>
                <a:path extrusionOk="0" h="730" w="9606">
                  <a:moveTo>
                    <a:pt x="1" y="0"/>
                  </a:moveTo>
                  <a:lnTo>
                    <a:pt x="1" y="730"/>
                  </a:lnTo>
                  <a:lnTo>
                    <a:pt x="9606" y="730"/>
                  </a:lnTo>
                  <a:lnTo>
                    <a:pt x="8542"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5" name="Google Shape;475;p52"/>
            <p:cNvSpPr/>
            <p:nvPr/>
          </p:nvSpPr>
          <p:spPr>
            <a:xfrm>
              <a:off x="849825" y="2732100"/>
              <a:ext cx="337425" cy="17500"/>
            </a:xfrm>
            <a:custGeom>
              <a:rect b="b" l="l" r="r" t="t"/>
              <a:pathLst>
                <a:path extrusionOk="0" h="700" w="13497">
                  <a:moveTo>
                    <a:pt x="1" y="0"/>
                  </a:moveTo>
                  <a:lnTo>
                    <a:pt x="1" y="699"/>
                  </a:lnTo>
                  <a:lnTo>
                    <a:pt x="13496" y="699"/>
                  </a:lnTo>
                  <a:lnTo>
                    <a:pt x="12432"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6" name="Google Shape;476;p52"/>
            <p:cNvSpPr/>
            <p:nvPr/>
          </p:nvSpPr>
          <p:spPr>
            <a:xfrm>
              <a:off x="849825" y="2796675"/>
              <a:ext cx="433925" cy="17500"/>
            </a:xfrm>
            <a:custGeom>
              <a:rect b="b" l="l" r="r" t="t"/>
              <a:pathLst>
                <a:path extrusionOk="0" h="700" w="17357">
                  <a:moveTo>
                    <a:pt x="1" y="1"/>
                  </a:moveTo>
                  <a:lnTo>
                    <a:pt x="1" y="700"/>
                  </a:lnTo>
                  <a:lnTo>
                    <a:pt x="17356" y="700"/>
                  </a:lnTo>
                  <a:lnTo>
                    <a:pt x="16293" y="1"/>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7" name="Google Shape;477;p52"/>
            <p:cNvSpPr/>
            <p:nvPr/>
          </p:nvSpPr>
          <p:spPr>
            <a:xfrm>
              <a:off x="849825" y="2861275"/>
              <a:ext cx="531200" cy="18250"/>
            </a:xfrm>
            <a:custGeom>
              <a:rect b="b" l="l" r="r" t="t"/>
              <a:pathLst>
                <a:path extrusionOk="0" h="730" w="21248">
                  <a:moveTo>
                    <a:pt x="1" y="0"/>
                  </a:moveTo>
                  <a:lnTo>
                    <a:pt x="1" y="730"/>
                  </a:lnTo>
                  <a:lnTo>
                    <a:pt x="21247" y="730"/>
                  </a:lnTo>
                  <a:lnTo>
                    <a:pt x="20153"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8" name="Google Shape;478;p52"/>
            <p:cNvSpPr/>
            <p:nvPr/>
          </p:nvSpPr>
          <p:spPr>
            <a:xfrm>
              <a:off x="849825" y="2925875"/>
              <a:ext cx="627700" cy="18250"/>
            </a:xfrm>
            <a:custGeom>
              <a:rect b="b" l="l" r="r" t="t"/>
              <a:pathLst>
                <a:path extrusionOk="0" h="730" w="25108">
                  <a:moveTo>
                    <a:pt x="1" y="0"/>
                  </a:moveTo>
                  <a:lnTo>
                    <a:pt x="1" y="730"/>
                  </a:lnTo>
                  <a:lnTo>
                    <a:pt x="25107" y="730"/>
                  </a:lnTo>
                  <a:lnTo>
                    <a:pt x="24044"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9" name="Google Shape;479;p52"/>
            <p:cNvSpPr/>
            <p:nvPr/>
          </p:nvSpPr>
          <p:spPr>
            <a:xfrm>
              <a:off x="849825" y="2990450"/>
              <a:ext cx="724975" cy="18275"/>
            </a:xfrm>
            <a:custGeom>
              <a:rect b="b" l="l" r="r" t="t"/>
              <a:pathLst>
                <a:path extrusionOk="0" h="731" w="28999">
                  <a:moveTo>
                    <a:pt x="1" y="1"/>
                  </a:moveTo>
                  <a:lnTo>
                    <a:pt x="1" y="730"/>
                  </a:lnTo>
                  <a:lnTo>
                    <a:pt x="28998" y="730"/>
                  </a:lnTo>
                  <a:lnTo>
                    <a:pt x="27904" y="1"/>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0" name="Google Shape;480;p52"/>
            <p:cNvSpPr/>
            <p:nvPr/>
          </p:nvSpPr>
          <p:spPr>
            <a:xfrm>
              <a:off x="849825" y="3055800"/>
              <a:ext cx="821475" cy="17500"/>
            </a:xfrm>
            <a:custGeom>
              <a:rect b="b" l="l" r="r" t="t"/>
              <a:pathLst>
                <a:path extrusionOk="0" h="700" w="32859">
                  <a:moveTo>
                    <a:pt x="1" y="1"/>
                  </a:moveTo>
                  <a:lnTo>
                    <a:pt x="1" y="700"/>
                  </a:lnTo>
                  <a:lnTo>
                    <a:pt x="32858" y="700"/>
                  </a:lnTo>
                  <a:lnTo>
                    <a:pt x="31794" y="1"/>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1" name="Google Shape;481;p52"/>
            <p:cNvSpPr/>
            <p:nvPr/>
          </p:nvSpPr>
          <p:spPr>
            <a:xfrm>
              <a:off x="849825" y="3120400"/>
              <a:ext cx="918725" cy="17500"/>
            </a:xfrm>
            <a:custGeom>
              <a:rect b="b" l="l" r="r" t="t"/>
              <a:pathLst>
                <a:path extrusionOk="0" h="700" w="36749">
                  <a:moveTo>
                    <a:pt x="1" y="0"/>
                  </a:moveTo>
                  <a:lnTo>
                    <a:pt x="1" y="699"/>
                  </a:lnTo>
                  <a:lnTo>
                    <a:pt x="36749" y="699"/>
                  </a:lnTo>
                  <a:lnTo>
                    <a:pt x="35655"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2" name="Google Shape;482;p52"/>
            <p:cNvSpPr/>
            <p:nvPr/>
          </p:nvSpPr>
          <p:spPr>
            <a:xfrm>
              <a:off x="849825" y="3184975"/>
              <a:ext cx="1015250" cy="17525"/>
            </a:xfrm>
            <a:custGeom>
              <a:rect b="b" l="l" r="r" t="t"/>
              <a:pathLst>
                <a:path extrusionOk="0" h="701" w="40610">
                  <a:moveTo>
                    <a:pt x="1" y="1"/>
                  </a:moveTo>
                  <a:lnTo>
                    <a:pt x="1" y="700"/>
                  </a:lnTo>
                  <a:lnTo>
                    <a:pt x="40609" y="700"/>
                  </a:lnTo>
                  <a:lnTo>
                    <a:pt x="39545" y="1"/>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3" name="Google Shape;483;p52"/>
            <p:cNvSpPr/>
            <p:nvPr/>
          </p:nvSpPr>
          <p:spPr>
            <a:xfrm>
              <a:off x="849825" y="3249575"/>
              <a:ext cx="1051725" cy="18275"/>
            </a:xfrm>
            <a:custGeom>
              <a:rect b="b" l="l" r="r" t="t"/>
              <a:pathLst>
                <a:path extrusionOk="0" h="731" w="42069">
                  <a:moveTo>
                    <a:pt x="1" y="1"/>
                  </a:moveTo>
                  <a:lnTo>
                    <a:pt x="1" y="730"/>
                  </a:lnTo>
                  <a:lnTo>
                    <a:pt x="41004" y="730"/>
                  </a:lnTo>
                  <a:lnTo>
                    <a:pt x="42068" y="1"/>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4" name="Google Shape;484;p52"/>
            <p:cNvSpPr/>
            <p:nvPr/>
          </p:nvSpPr>
          <p:spPr>
            <a:xfrm>
              <a:off x="849825" y="3314175"/>
              <a:ext cx="955200" cy="18250"/>
            </a:xfrm>
            <a:custGeom>
              <a:rect b="b" l="l" r="r" t="t"/>
              <a:pathLst>
                <a:path extrusionOk="0" h="730" w="38208">
                  <a:moveTo>
                    <a:pt x="1" y="0"/>
                  </a:moveTo>
                  <a:lnTo>
                    <a:pt x="1" y="730"/>
                  </a:lnTo>
                  <a:lnTo>
                    <a:pt x="37114" y="730"/>
                  </a:lnTo>
                  <a:lnTo>
                    <a:pt x="38208"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5" name="Google Shape;485;p52"/>
            <p:cNvSpPr/>
            <p:nvPr/>
          </p:nvSpPr>
          <p:spPr>
            <a:xfrm>
              <a:off x="849825" y="3378750"/>
              <a:ext cx="857950" cy="18275"/>
            </a:xfrm>
            <a:custGeom>
              <a:rect b="b" l="l" r="r" t="t"/>
              <a:pathLst>
                <a:path extrusionOk="0" h="731" w="34318">
                  <a:moveTo>
                    <a:pt x="1" y="1"/>
                  </a:moveTo>
                  <a:lnTo>
                    <a:pt x="1" y="730"/>
                  </a:lnTo>
                  <a:lnTo>
                    <a:pt x="33253" y="730"/>
                  </a:lnTo>
                  <a:lnTo>
                    <a:pt x="34317" y="1"/>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6" name="Google Shape;486;p52"/>
            <p:cNvSpPr/>
            <p:nvPr/>
          </p:nvSpPr>
          <p:spPr>
            <a:xfrm>
              <a:off x="849825" y="3444100"/>
              <a:ext cx="761450" cy="17500"/>
            </a:xfrm>
            <a:custGeom>
              <a:rect b="b" l="l" r="r" t="t"/>
              <a:pathLst>
                <a:path extrusionOk="0" h="700" w="30458">
                  <a:moveTo>
                    <a:pt x="1" y="1"/>
                  </a:moveTo>
                  <a:lnTo>
                    <a:pt x="1" y="700"/>
                  </a:lnTo>
                  <a:lnTo>
                    <a:pt x="29363" y="700"/>
                  </a:lnTo>
                  <a:lnTo>
                    <a:pt x="30457" y="1"/>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7" name="Google Shape;487;p52"/>
            <p:cNvSpPr/>
            <p:nvPr/>
          </p:nvSpPr>
          <p:spPr>
            <a:xfrm>
              <a:off x="849825" y="3508700"/>
              <a:ext cx="664175" cy="17500"/>
            </a:xfrm>
            <a:custGeom>
              <a:rect b="b" l="l" r="r" t="t"/>
              <a:pathLst>
                <a:path extrusionOk="0" h="700" w="26567">
                  <a:moveTo>
                    <a:pt x="1" y="1"/>
                  </a:moveTo>
                  <a:lnTo>
                    <a:pt x="1" y="700"/>
                  </a:lnTo>
                  <a:lnTo>
                    <a:pt x="25503" y="700"/>
                  </a:lnTo>
                  <a:lnTo>
                    <a:pt x="26566" y="1"/>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8" name="Google Shape;488;p52"/>
            <p:cNvSpPr/>
            <p:nvPr/>
          </p:nvSpPr>
          <p:spPr>
            <a:xfrm>
              <a:off x="849825" y="3573300"/>
              <a:ext cx="567675" cy="18250"/>
            </a:xfrm>
            <a:custGeom>
              <a:rect b="b" l="l" r="r" t="t"/>
              <a:pathLst>
                <a:path extrusionOk="0" h="730" w="22707">
                  <a:moveTo>
                    <a:pt x="1" y="0"/>
                  </a:moveTo>
                  <a:lnTo>
                    <a:pt x="1" y="730"/>
                  </a:lnTo>
                  <a:lnTo>
                    <a:pt x="21642" y="730"/>
                  </a:lnTo>
                  <a:lnTo>
                    <a:pt x="22706"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9" name="Google Shape;489;p52"/>
            <p:cNvSpPr/>
            <p:nvPr/>
          </p:nvSpPr>
          <p:spPr>
            <a:xfrm>
              <a:off x="849825" y="3637875"/>
              <a:ext cx="470400" cy="18275"/>
            </a:xfrm>
            <a:custGeom>
              <a:rect b="b" l="l" r="r" t="t"/>
              <a:pathLst>
                <a:path extrusionOk="0" h="731" w="18816">
                  <a:moveTo>
                    <a:pt x="1" y="1"/>
                  </a:moveTo>
                  <a:lnTo>
                    <a:pt x="1" y="730"/>
                  </a:lnTo>
                  <a:lnTo>
                    <a:pt x="17752" y="730"/>
                  </a:lnTo>
                  <a:lnTo>
                    <a:pt x="18815" y="1"/>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0" name="Google Shape;490;p52"/>
            <p:cNvSpPr/>
            <p:nvPr/>
          </p:nvSpPr>
          <p:spPr>
            <a:xfrm>
              <a:off x="849825" y="3702475"/>
              <a:ext cx="373900" cy="18250"/>
            </a:xfrm>
            <a:custGeom>
              <a:rect b="b" l="l" r="r" t="t"/>
              <a:pathLst>
                <a:path extrusionOk="0" h="730" w="14956">
                  <a:moveTo>
                    <a:pt x="1" y="0"/>
                  </a:moveTo>
                  <a:lnTo>
                    <a:pt x="1" y="730"/>
                  </a:lnTo>
                  <a:lnTo>
                    <a:pt x="13891" y="730"/>
                  </a:lnTo>
                  <a:lnTo>
                    <a:pt x="14955"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1" name="Google Shape;491;p52"/>
            <p:cNvSpPr/>
            <p:nvPr/>
          </p:nvSpPr>
          <p:spPr>
            <a:xfrm>
              <a:off x="849825" y="3767825"/>
              <a:ext cx="276625" cy="17500"/>
            </a:xfrm>
            <a:custGeom>
              <a:rect b="b" l="l" r="r" t="t"/>
              <a:pathLst>
                <a:path extrusionOk="0" h="700" w="11065">
                  <a:moveTo>
                    <a:pt x="1" y="0"/>
                  </a:moveTo>
                  <a:lnTo>
                    <a:pt x="1" y="700"/>
                  </a:lnTo>
                  <a:lnTo>
                    <a:pt x="10001" y="700"/>
                  </a:lnTo>
                  <a:lnTo>
                    <a:pt x="11065"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2" name="Google Shape;492;p52"/>
            <p:cNvSpPr/>
            <p:nvPr/>
          </p:nvSpPr>
          <p:spPr>
            <a:xfrm>
              <a:off x="849825" y="3832425"/>
              <a:ext cx="180125" cy="17500"/>
            </a:xfrm>
            <a:custGeom>
              <a:rect b="b" l="l" r="r" t="t"/>
              <a:pathLst>
                <a:path extrusionOk="0" h="700" w="7205">
                  <a:moveTo>
                    <a:pt x="1" y="0"/>
                  </a:moveTo>
                  <a:lnTo>
                    <a:pt x="1" y="699"/>
                  </a:lnTo>
                  <a:lnTo>
                    <a:pt x="6140" y="699"/>
                  </a:lnTo>
                  <a:lnTo>
                    <a:pt x="7204"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3" name="Google Shape;493;p52"/>
            <p:cNvSpPr/>
            <p:nvPr/>
          </p:nvSpPr>
          <p:spPr>
            <a:xfrm>
              <a:off x="849825" y="3897000"/>
              <a:ext cx="82850" cy="17500"/>
            </a:xfrm>
            <a:custGeom>
              <a:rect b="b" l="l" r="r" t="t"/>
              <a:pathLst>
                <a:path extrusionOk="0" h="700" w="3314">
                  <a:moveTo>
                    <a:pt x="1" y="1"/>
                  </a:moveTo>
                  <a:lnTo>
                    <a:pt x="1" y="700"/>
                  </a:lnTo>
                  <a:lnTo>
                    <a:pt x="2250" y="700"/>
                  </a:lnTo>
                  <a:lnTo>
                    <a:pt x="3314" y="1"/>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494" name="Google Shape;494;p52"/>
          <p:cNvGrpSpPr/>
          <p:nvPr/>
        </p:nvGrpSpPr>
        <p:grpSpPr>
          <a:xfrm>
            <a:off x="8430900" y="4415925"/>
            <a:ext cx="1066900" cy="937825"/>
            <a:chOff x="5813450" y="994900"/>
            <a:chExt cx="1066900" cy="937825"/>
          </a:xfrm>
        </p:grpSpPr>
        <p:sp>
          <p:nvSpPr>
            <p:cNvPr id="495" name="Google Shape;495;p52"/>
            <p:cNvSpPr/>
            <p:nvPr/>
          </p:nvSpPr>
          <p:spPr>
            <a:xfrm>
              <a:off x="5925150" y="994900"/>
              <a:ext cx="955200" cy="866475"/>
            </a:xfrm>
            <a:custGeom>
              <a:rect b="b" l="l" r="r" t="t"/>
              <a:pathLst>
                <a:path extrusionOk="0" h="34659" w="38208">
                  <a:moveTo>
                    <a:pt x="19074" y="1"/>
                  </a:moveTo>
                  <a:cubicBezTo>
                    <a:pt x="11259" y="1"/>
                    <a:pt x="4168" y="5324"/>
                    <a:pt x="2250" y="13256"/>
                  </a:cubicBezTo>
                  <a:cubicBezTo>
                    <a:pt x="0" y="22588"/>
                    <a:pt x="5745" y="31950"/>
                    <a:pt x="15046" y="34169"/>
                  </a:cubicBezTo>
                  <a:cubicBezTo>
                    <a:pt x="16415" y="34500"/>
                    <a:pt x="17785" y="34658"/>
                    <a:pt x="19134" y="34658"/>
                  </a:cubicBezTo>
                  <a:cubicBezTo>
                    <a:pt x="26949" y="34658"/>
                    <a:pt x="34040" y="29335"/>
                    <a:pt x="35959" y="21402"/>
                  </a:cubicBezTo>
                  <a:cubicBezTo>
                    <a:pt x="38208" y="12071"/>
                    <a:pt x="32463" y="2709"/>
                    <a:pt x="23162" y="490"/>
                  </a:cubicBezTo>
                  <a:cubicBezTo>
                    <a:pt x="21793" y="159"/>
                    <a:pt x="20423" y="1"/>
                    <a:pt x="19074"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6" name="Google Shape;496;p52"/>
            <p:cNvSpPr/>
            <p:nvPr/>
          </p:nvSpPr>
          <p:spPr>
            <a:xfrm>
              <a:off x="5840050" y="1113525"/>
              <a:ext cx="249250" cy="249275"/>
            </a:xfrm>
            <a:custGeom>
              <a:rect b="b" l="l" r="r" t="t"/>
              <a:pathLst>
                <a:path extrusionOk="0" h="9971" w="9970">
                  <a:moveTo>
                    <a:pt x="9970" y="1"/>
                  </a:moveTo>
                  <a:lnTo>
                    <a:pt x="9970" y="1"/>
                  </a:lnTo>
                  <a:cubicBezTo>
                    <a:pt x="9180" y="305"/>
                    <a:pt x="8389" y="639"/>
                    <a:pt x="7629" y="1065"/>
                  </a:cubicBezTo>
                  <a:lnTo>
                    <a:pt x="1064" y="7630"/>
                  </a:lnTo>
                  <a:cubicBezTo>
                    <a:pt x="669" y="8359"/>
                    <a:pt x="304" y="9150"/>
                    <a:pt x="0" y="9970"/>
                  </a:cubicBezTo>
                  <a:lnTo>
                    <a:pt x="9970" y="1"/>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7" name="Google Shape;497;p52"/>
            <p:cNvSpPr/>
            <p:nvPr/>
          </p:nvSpPr>
          <p:spPr>
            <a:xfrm>
              <a:off x="5813450" y="1086925"/>
              <a:ext cx="415675" cy="415700"/>
            </a:xfrm>
            <a:custGeom>
              <a:rect b="b" l="l" r="r" t="t"/>
              <a:pathLst>
                <a:path extrusionOk="0" h="16628" w="16627">
                  <a:moveTo>
                    <a:pt x="16627" y="1"/>
                  </a:moveTo>
                  <a:cubicBezTo>
                    <a:pt x="16171" y="1"/>
                    <a:pt x="15745" y="31"/>
                    <a:pt x="15289" y="62"/>
                  </a:cubicBezTo>
                  <a:lnTo>
                    <a:pt x="61" y="15290"/>
                  </a:lnTo>
                  <a:cubicBezTo>
                    <a:pt x="31" y="15746"/>
                    <a:pt x="0" y="16171"/>
                    <a:pt x="0" y="16627"/>
                  </a:cubicBezTo>
                  <a:lnTo>
                    <a:pt x="16627" y="1"/>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8" name="Google Shape;498;p52"/>
            <p:cNvSpPr/>
            <p:nvPr/>
          </p:nvSpPr>
          <p:spPr>
            <a:xfrm>
              <a:off x="5818775" y="1092250"/>
              <a:ext cx="512950" cy="513700"/>
            </a:xfrm>
            <a:custGeom>
              <a:rect b="b" l="l" r="r" t="t"/>
              <a:pathLst>
                <a:path extrusionOk="0" h="20548" w="20518">
                  <a:moveTo>
                    <a:pt x="19484" y="1"/>
                  </a:moveTo>
                  <a:lnTo>
                    <a:pt x="0" y="19484"/>
                  </a:lnTo>
                  <a:cubicBezTo>
                    <a:pt x="61" y="19849"/>
                    <a:pt x="152" y="20183"/>
                    <a:pt x="213" y="20548"/>
                  </a:cubicBezTo>
                  <a:lnTo>
                    <a:pt x="20517" y="213"/>
                  </a:lnTo>
                  <a:cubicBezTo>
                    <a:pt x="20183" y="122"/>
                    <a:pt x="19848" y="61"/>
                    <a:pt x="19484"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9" name="Google Shape;499;p52"/>
            <p:cNvSpPr/>
            <p:nvPr/>
          </p:nvSpPr>
          <p:spPr>
            <a:xfrm>
              <a:off x="5843850" y="1117325"/>
              <a:ext cx="572975" cy="572975"/>
            </a:xfrm>
            <a:custGeom>
              <a:rect b="b" l="l" r="r" t="t"/>
              <a:pathLst>
                <a:path extrusionOk="0" h="22919" w="22919">
                  <a:moveTo>
                    <a:pt x="22037" y="1"/>
                  </a:moveTo>
                  <a:lnTo>
                    <a:pt x="0" y="22037"/>
                  </a:lnTo>
                  <a:cubicBezTo>
                    <a:pt x="122" y="22341"/>
                    <a:pt x="243" y="22615"/>
                    <a:pt x="395" y="22919"/>
                  </a:cubicBezTo>
                  <a:lnTo>
                    <a:pt x="22918" y="396"/>
                  </a:lnTo>
                  <a:cubicBezTo>
                    <a:pt x="22615" y="244"/>
                    <a:pt x="22341" y="122"/>
                    <a:pt x="22037"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0" name="Google Shape;500;p52"/>
            <p:cNvSpPr/>
            <p:nvPr/>
          </p:nvSpPr>
          <p:spPr>
            <a:xfrm>
              <a:off x="5882600" y="1156850"/>
              <a:ext cx="605650" cy="604900"/>
            </a:xfrm>
            <a:custGeom>
              <a:rect b="b" l="l" r="r" t="t"/>
              <a:pathLst>
                <a:path extrusionOk="0" h="24196" w="24226">
                  <a:moveTo>
                    <a:pt x="23466" y="0"/>
                  </a:moveTo>
                  <a:lnTo>
                    <a:pt x="0" y="23435"/>
                  </a:lnTo>
                  <a:cubicBezTo>
                    <a:pt x="183" y="23678"/>
                    <a:pt x="335" y="23952"/>
                    <a:pt x="517" y="24195"/>
                  </a:cubicBezTo>
                  <a:lnTo>
                    <a:pt x="24226" y="487"/>
                  </a:lnTo>
                  <a:cubicBezTo>
                    <a:pt x="23982" y="335"/>
                    <a:pt x="23709" y="152"/>
                    <a:pt x="23466"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1" name="Google Shape;501;p52"/>
            <p:cNvSpPr/>
            <p:nvPr/>
          </p:nvSpPr>
          <p:spPr>
            <a:xfrm>
              <a:off x="5934275" y="1207000"/>
              <a:ext cx="614000" cy="614000"/>
            </a:xfrm>
            <a:custGeom>
              <a:rect b="b" l="l" r="r" t="t"/>
              <a:pathLst>
                <a:path extrusionOk="0" h="24560" w="24560">
                  <a:moveTo>
                    <a:pt x="23922" y="0"/>
                  </a:moveTo>
                  <a:lnTo>
                    <a:pt x="0" y="23952"/>
                  </a:lnTo>
                  <a:cubicBezTo>
                    <a:pt x="183" y="24165"/>
                    <a:pt x="395" y="24378"/>
                    <a:pt x="608" y="24560"/>
                  </a:cubicBezTo>
                  <a:lnTo>
                    <a:pt x="24560" y="639"/>
                  </a:lnTo>
                  <a:cubicBezTo>
                    <a:pt x="24347" y="426"/>
                    <a:pt x="24134" y="213"/>
                    <a:pt x="23922"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2" name="Google Shape;502;p52"/>
            <p:cNvSpPr/>
            <p:nvPr/>
          </p:nvSpPr>
          <p:spPr>
            <a:xfrm>
              <a:off x="5995825" y="1268550"/>
              <a:ext cx="601100" cy="601100"/>
            </a:xfrm>
            <a:custGeom>
              <a:rect b="b" l="l" r="r" t="t"/>
              <a:pathLst>
                <a:path extrusionOk="0" h="24044" w="24044">
                  <a:moveTo>
                    <a:pt x="23557" y="0"/>
                  </a:moveTo>
                  <a:lnTo>
                    <a:pt x="0" y="23557"/>
                  </a:lnTo>
                  <a:cubicBezTo>
                    <a:pt x="243" y="23739"/>
                    <a:pt x="487" y="23891"/>
                    <a:pt x="760" y="24043"/>
                  </a:cubicBezTo>
                  <a:lnTo>
                    <a:pt x="24043" y="760"/>
                  </a:lnTo>
                  <a:cubicBezTo>
                    <a:pt x="23891" y="517"/>
                    <a:pt x="23739" y="244"/>
                    <a:pt x="23557"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3" name="Google Shape;503;p52"/>
            <p:cNvSpPr/>
            <p:nvPr/>
          </p:nvSpPr>
          <p:spPr>
            <a:xfrm>
              <a:off x="6068000" y="1341500"/>
              <a:ext cx="566150" cy="566150"/>
            </a:xfrm>
            <a:custGeom>
              <a:rect b="b" l="l" r="r" t="t"/>
              <a:pathLst>
                <a:path extrusionOk="0" h="22646" w="22646">
                  <a:moveTo>
                    <a:pt x="22281" y="0"/>
                  </a:moveTo>
                  <a:lnTo>
                    <a:pt x="1" y="22280"/>
                  </a:lnTo>
                  <a:cubicBezTo>
                    <a:pt x="305" y="22432"/>
                    <a:pt x="609" y="22554"/>
                    <a:pt x="913" y="22645"/>
                  </a:cubicBezTo>
                  <a:lnTo>
                    <a:pt x="22646" y="912"/>
                  </a:lnTo>
                  <a:cubicBezTo>
                    <a:pt x="22554" y="608"/>
                    <a:pt x="22433" y="304"/>
                    <a:pt x="22281"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4" name="Google Shape;504;p52"/>
            <p:cNvSpPr/>
            <p:nvPr/>
          </p:nvSpPr>
          <p:spPr>
            <a:xfrm>
              <a:off x="6155400" y="1428875"/>
              <a:ext cx="501550" cy="500800"/>
            </a:xfrm>
            <a:custGeom>
              <a:rect b="b" l="l" r="r" t="t"/>
              <a:pathLst>
                <a:path extrusionOk="0" h="20032" w="20062">
                  <a:moveTo>
                    <a:pt x="19879" y="1"/>
                  </a:moveTo>
                  <a:lnTo>
                    <a:pt x="0" y="19880"/>
                  </a:lnTo>
                  <a:cubicBezTo>
                    <a:pt x="365" y="19940"/>
                    <a:pt x="699" y="20001"/>
                    <a:pt x="1064" y="20032"/>
                  </a:cubicBezTo>
                  <a:lnTo>
                    <a:pt x="20062" y="1065"/>
                  </a:lnTo>
                  <a:cubicBezTo>
                    <a:pt x="20001" y="700"/>
                    <a:pt x="19940" y="335"/>
                    <a:pt x="19879"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5" name="Google Shape;505;p52"/>
            <p:cNvSpPr/>
            <p:nvPr/>
          </p:nvSpPr>
          <p:spPr>
            <a:xfrm>
              <a:off x="6261775" y="1535275"/>
              <a:ext cx="397450" cy="397450"/>
            </a:xfrm>
            <a:custGeom>
              <a:rect b="b" l="l" r="r" t="t"/>
              <a:pathLst>
                <a:path extrusionOk="0" h="15898" w="15898">
                  <a:moveTo>
                    <a:pt x="15898" y="0"/>
                  </a:moveTo>
                  <a:lnTo>
                    <a:pt x="1" y="15897"/>
                  </a:lnTo>
                  <a:cubicBezTo>
                    <a:pt x="487" y="15867"/>
                    <a:pt x="943" y="15836"/>
                    <a:pt x="1399" y="15745"/>
                  </a:cubicBezTo>
                  <a:lnTo>
                    <a:pt x="15776" y="1398"/>
                  </a:lnTo>
                  <a:cubicBezTo>
                    <a:pt x="15837" y="942"/>
                    <a:pt x="15867" y="487"/>
                    <a:pt x="15898"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6" name="Google Shape;506;p52"/>
            <p:cNvSpPr/>
            <p:nvPr/>
          </p:nvSpPr>
          <p:spPr>
            <a:xfrm>
              <a:off x="6413750" y="1687250"/>
              <a:ext cx="207475" cy="207475"/>
            </a:xfrm>
            <a:custGeom>
              <a:rect b="b" l="l" r="r" t="t"/>
              <a:pathLst>
                <a:path extrusionOk="0" h="8299" w="8299">
                  <a:moveTo>
                    <a:pt x="8299" y="0"/>
                  </a:moveTo>
                  <a:lnTo>
                    <a:pt x="1" y="8298"/>
                  </a:lnTo>
                  <a:cubicBezTo>
                    <a:pt x="1095" y="7782"/>
                    <a:pt x="2129" y="7174"/>
                    <a:pt x="3101" y="6444"/>
                  </a:cubicBezTo>
                  <a:lnTo>
                    <a:pt x="6445" y="3101"/>
                  </a:lnTo>
                  <a:cubicBezTo>
                    <a:pt x="7174" y="2128"/>
                    <a:pt x="7813" y="1095"/>
                    <a:pt x="8299"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507" name="Google Shape;507;p52"/>
          <p:cNvSpPr/>
          <p:nvPr/>
        </p:nvSpPr>
        <p:spPr>
          <a:xfrm>
            <a:off x="8832351" y="2166598"/>
            <a:ext cx="64298" cy="63559"/>
          </a:xfrm>
          <a:custGeom>
            <a:rect b="b" l="l" r="r" t="t"/>
            <a:pathLst>
              <a:path extrusionOk="0" h="2645" w="2676">
                <a:moveTo>
                  <a:pt x="0" y="0"/>
                </a:moveTo>
                <a:lnTo>
                  <a:pt x="0" y="2645"/>
                </a:lnTo>
                <a:lnTo>
                  <a:pt x="2675" y="2645"/>
                </a:lnTo>
                <a:lnTo>
                  <a:pt x="2675" y="0"/>
                </a:lnTo>
                <a:close/>
              </a:path>
            </a:pathLst>
          </a:custGeom>
          <a:solidFill>
            <a:srgbClr val="58BE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8" name="Google Shape;508;p52"/>
          <p:cNvSpPr/>
          <p:nvPr/>
        </p:nvSpPr>
        <p:spPr>
          <a:xfrm>
            <a:off x="8832351" y="2326570"/>
            <a:ext cx="64298" cy="64280"/>
          </a:xfrm>
          <a:custGeom>
            <a:rect b="b" l="l" r="r" t="t"/>
            <a:pathLst>
              <a:path extrusionOk="0" h="2675" w="2676">
                <a:moveTo>
                  <a:pt x="0" y="0"/>
                </a:moveTo>
                <a:lnTo>
                  <a:pt x="0" y="2675"/>
                </a:lnTo>
                <a:lnTo>
                  <a:pt x="2675" y="2675"/>
                </a:lnTo>
                <a:lnTo>
                  <a:pt x="2675" y="0"/>
                </a:lnTo>
                <a:close/>
              </a:path>
            </a:pathLst>
          </a:custGeom>
          <a:solidFill>
            <a:srgbClr val="58BE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9" name="Google Shape;509;p52"/>
          <p:cNvSpPr/>
          <p:nvPr/>
        </p:nvSpPr>
        <p:spPr>
          <a:xfrm>
            <a:off x="8832351" y="2487262"/>
            <a:ext cx="64298" cy="63559"/>
          </a:xfrm>
          <a:custGeom>
            <a:rect b="b" l="l" r="r" t="t"/>
            <a:pathLst>
              <a:path extrusionOk="0" h="2645" w="2676">
                <a:moveTo>
                  <a:pt x="0" y="0"/>
                </a:moveTo>
                <a:lnTo>
                  <a:pt x="0" y="2645"/>
                </a:lnTo>
                <a:lnTo>
                  <a:pt x="2675" y="2645"/>
                </a:lnTo>
                <a:lnTo>
                  <a:pt x="2675" y="0"/>
                </a:lnTo>
                <a:close/>
              </a:path>
            </a:pathLst>
          </a:custGeom>
          <a:solidFill>
            <a:srgbClr val="58BE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0" name="Google Shape;510;p52"/>
          <p:cNvSpPr/>
          <p:nvPr/>
        </p:nvSpPr>
        <p:spPr>
          <a:xfrm>
            <a:off x="247350" y="2913714"/>
            <a:ext cx="64875" cy="64913"/>
          </a:xfrm>
          <a:custGeom>
            <a:rect b="b" l="l" r="r" t="t"/>
            <a:pathLst>
              <a:path extrusionOk="0" h="2676" w="2675">
                <a:moveTo>
                  <a:pt x="0" y="1"/>
                </a:moveTo>
                <a:lnTo>
                  <a:pt x="0" y="2676"/>
                </a:lnTo>
                <a:lnTo>
                  <a:pt x="2675" y="2676"/>
                </a:lnTo>
                <a:lnTo>
                  <a:pt x="2675" y="1"/>
                </a:lnTo>
                <a:close/>
              </a:path>
            </a:pathLst>
          </a:custGeom>
          <a:solidFill>
            <a:srgbClr val="58BE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1" name="Google Shape;511;p52"/>
          <p:cNvSpPr/>
          <p:nvPr/>
        </p:nvSpPr>
        <p:spPr>
          <a:xfrm>
            <a:off x="247350" y="2752257"/>
            <a:ext cx="64875" cy="64889"/>
          </a:xfrm>
          <a:custGeom>
            <a:rect b="b" l="l" r="r" t="t"/>
            <a:pathLst>
              <a:path extrusionOk="0" h="2675" w="2675">
                <a:moveTo>
                  <a:pt x="0" y="0"/>
                </a:moveTo>
                <a:lnTo>
                  <a:pt x="0" y="2675"/>
                </a:lnTo>
                <a:lnTo>
                  <a:pt x="2675" y="2675"/>
                </a:lnTo>
                <a:lnTo>
                  <a:pt x="2675" y="0"/>
                </a:lnTo>
                <a:close/>
              </a:path>
            </a:pathLst>
          </a:custGeom>
          <a:solidFill>
            <a:srgbClr val="58BE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2" name="Google Shape;512;p52"/>
          <p:cNvSpPr/>
          <p:nvPr/>
        </p:nvSpPr>
        <p:spPr>
          <a:xfrm>
            <a:off x="247350" y="2590777"/>
            <a:ext cx="64875" cy="64161"/>
          </a:xfrm>
          <a:custGeom>
            <a:rect b="b" l="l" r="r" t="t"/>
            <a:pathLst>
              <a:path extrusionOk="0" h="2645" w="2675">
                <a:moveTo>
                  <a:pt x="0" y="0"/>
                </a:moveTo>
                <a:lnTo>
                  <a:pt x="0" y="2645"/>
                </a:lnTo>
                <a:lnTo>
                  <a:pt x="2675" y="2645"/>
                </a:lnTo>
                <a:lnTo>
                  <a:pt x="2675" y="0"/>
                </a:lnTo>
                <a:close/>
              </a:path>
            </a:pathLst>
          </a:custGeom>
          <a:solidFill>
            <a:srgbClr val="58BE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3" name="Google Shape;513;p52"/>
          <p:cNvSpPr/>
          <p:nvPr/>
        </p:nvSpPr>
        <p:spPr>
          <a:xfrm>
            <a:off x="7285087" y="306378"/>
            <a:ext cx="1611574" cy="1722263"/>
          </a:xfrm>
          <a:custGeom>
            <a:rect b="b" l="l" r="r" t="t"/>
            <a:pathLst>
              <a:path extrusionOk="0" h="61460" w="57510">
                <a:moveTo>
                  <a:pt x="1" y="0"/>
                </a:moveTo>
                <a:lnTo>
                  <a:pt x="1" y="1915"/>
                </a:lnTo>
                <a:lnTo>
                  <a:pt x="55230" y="1915"/>
                </a:lnTo>
                <a:lnTo>
                  <a:pt x="55230" y="61460"/>
                </a:lnTo>
                <a:lnTo>
                  <a:pt x="57510" y="61460"/>
                </a:lnTo>
                <a:lnTo>
                  <a:pt x="57510"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4" name="Google Shape;514;p52"/>
          <p:cNvSpPr/>
          <p:nvPr/>
        </p:nvSpPr>
        <p:spPr>
          <a:xfrm>
            <a:off x="247339" y="3114855"/>
            <a:ext cx="1611574" cy="1722263"/>
          </a:xfrm>
          <a:custGeom>
            <a:rect b="b" l="l" r="r" t="t"/>
            <a:pathLst>
              <a:path extrusionOk="0" h="61460" w="57510">
                <a:moveTo>
                  <a:pt x="1" y="0"/>
                </a:moveTo>
                <a:lnTo>
                  <a:pt x="1" y="61460"/>
                </a:lnTo>
                <a:lnTo>
                  <a:pt x="57510" y="61460"/>
                </a:lnTo>
                <a:lnTo>
                  <a:pt x="57510" y="59545"/>
                </a:lnTo>
                <a:lnTo>
                  <a:pt x="2281" y="59545"/>
                </a:lnTo>
                <a:lnTo>
                  <a:pt x="2281"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
  <p:cSld name="CUSTOM_1_2">
    <p:spTree>
      <p:nvGrpSpPr>
        <p:cNvPr id="515" name="Shape 515"/>
        <p:cNvGrpSpPr/>
        <p:nvPr/>
      </p:nvGrpSpPr>
      <p:grpSpPr>
        <a:xfrm>
          <a:off x="0" y="0"/>
          <a:ext cx="0" cy="0"/>
          <a:chOff x="0" y="0"/>
          <a:chExt cx="0" cy="0"/>
        </a:xfrm>
      </p:grpSpPr>
      <p:grpSp>
        <p:nvGrpSpPr>
          <p:cNvPr id="516" name="Google Shape;516;p53"/>
          <p:cNvGrpSpPr/>
          <p:nvPr/>
        </p:nvGrpSpPr>
        <p:grpSpPr>
          <a:xfrm>
            <a:off x="-587657" y="-456213"/>
            <a:ext cx="1534963" cy="1046179"/>
            <a:chOff x="3916750" y="1194074"/>
            <a:chExt cx="1107158" cy="754601"/>
          </a:xfrm>
        </p:grpSpPr>
        <p:sp>
          <p:nvSpPr>
            <p:cNvPr id="517" name="Google Shape;517;p53"/>
            <p:cNvSpPr/>
            <p:nvPr/>
          </p:nvSpPr>
          <p:spPr>
            <a:xfrm>
              <a:off x="3916750" y="1351375"/>
              <a:ext cx="642125" cy="597300"/>
            </a:xfrm>
            <a:custGeom>
              <a:rect b="b" l="l" r="r" t="t"/>
              <a:pathLst>
                <a:path extrusionOk="0" h="23892" w="25685">
                  <a:moveTo>
                    <a:pt x="23892" y="0"/>
                  </a:moveTo>
                  <a:lnTo>
                    <a:pt x="1" y="23891"/>
                  </a:lnTo>
                  <a:lnTo>
                    <a:pt x="1764" y="23891"/>
                  </a:lnTo>
                  <a:lnTo>
                    <a:pt x="25685" y="0"/>
                  </a:lnTo>
                  <a:close/>
                </a:path>
              </a:pathLst>
            </a:custGeom>
            <a:solidFill>
              <a:srgbClr val="ABDFD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8" name="Google Shape;518;p53"/>
            <p:cNvSpPr/>
            <p:nvPr/>
          </p:nvSpPr>
          <p:spPr>
            <a:xfrm>
              <a:off x="4266283" y="1194074"/>
              <a:ext cx="757625" cy="712800"/>
            </a:xfrm>
            <a:custGeom>
              <a:rect b="b" l="l" r="r" t="t"/>
              <a:pathLst>
                <a:path extrusionOk="0" h="28512" w="30305">
                  <a:moveTo>
                    <a:pt x="28511" y="1"/>
                  </a:moveTo>
                  <a:lnTo>
                    <a:pt x="0" y="28512"/>
                  </a:lnTo>
                  <a:lnTo>
                    <a:pt x="1793" y="28512"/>
                  </a:lnTo>
                  <a:lnTo>
                    <a:pt x="30305" y="1"/>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519" name="Google Shape;519;p53"/>
          <p:cNvSpPr/>
          <p:nvPr/>
        </p:nvSpPr>
        <p:spPr>
          <a:xfrm rot="5400000">
            <a:off x="8049761" y="154893"/>
            <a:ext cx="1050371" cy="988226"/>
          </a:xfrm>
          <a:custGeom>
            <a:rect b="b" l="l" r="r" t="t"/>
            <a:pathLst>
              <a:path extrusionOk="0" h="28512" w="30305">
                <a:moveTo>
                  <a:pt x="28511" y="1"/>
                </a:moveTo>
                <a:lnTo>
                  <a:pt x="0" y="28512"/>
                </a:lnTo>
                <a:lnTo>
                  <a:pt x="1793" y="28512"/>
                </a:lnTo>
                <a:lnTo>
                  <a:pt x="30305"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0" name="Google Shape;520;p53"/>
          <p:cNvSpPr/>
          <p:nvPr/>
        </p:nvSpPr>
        <p:spPr>
          <a:xfrm rot="5400000">
            <a:off x="8086258" y="-502174"/>
            <a:ext cx="890242" cy="828097"/>
          </a:xfrm>
          <a:custGeom>
            <a:rect b="b" l="l" r="r" t="t"/>
            <a:pathLst>
              <a:path extrusionOk="0" h="23892" w="25685">
                <a:moveTo>
                  <a:pt x="23892" y="0"/>
                </a:moveTo>
                <a:lnTo>
                  <a:pt x="1" y="23891"/>
                </a:lnTo>
                <a:lnTo>
                  <a:pt x="1764" y="23891"/>
                </a:lnTo>
                <a:lnTo>
                  <a:pt x="25685" y="0"/>
                </a:lnTo>
                <a:close/>
              </a:path>
            </a:pathLst>
          </a:custGeom>
          <a:solidFill>
            <a:srgbClr val="ABDFD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1" name="Google Shape;521;p53"/>
          <p:cNvSpPr/>
          <p:nvPr/>
        </p:nvSpPr>
        <p:spPr>
          <a:xfrm rot="5400000">
            <a:off x="8380961" y="128580"/>
            <a:ext cx="1050371" cy="988226"/>
          </a:xfrm>
          <a:custGeom>
            <a:rect b="b" l="l" r="r" t="t"/>
            <a:pathLst>
              <a:path extrusionOk="0" h="28512" w="30305">
                <a:moveTo>
                  <a:pt x="28511" y="1"/>
                </a:moveTo>
                <a:lnTo>
                  <a:pt x="0" y="28512"/>
                </a:lnTo>
                <a:lnTo>
                  <a:pt x="1793" y="28512"/>
                </a:lnTo>
                <a:lnTo>
                  <a:pt x="30305"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2" name="Google Shape;522;p53"/>
          <p:cNvSpPr/>
          <p:nvPr/>
        </p:nvSpPr>
        <p:spPr>
          <a:xfrm>
            <a:off x="-587640" y="430562"/>
            <a:ext cx="1050371" cy="988226"/>
          </a:xfrm>
          <a:custGeom>
            <a:rect b="b" l="l" r="r" t="t"/>
            <a:pathLst>
              <a:path extrusionOk="0" h="28512" w="30305">
                <a:moveTo>
                  <a:pt x="28511" y="1"/>
                </a:moveTo>
                <a:lnTo>
                  <a:pt x="0" y="28512"/>
                </a:lnTo>
                <a:lnTo>
                  <a:pt x="1793" y="28512"/>
                </a:lnTo>
                <a:lnTo>
                  <a:pt x="30305"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3" name="Google Shape;523;p53"/>
          <p:cNvSpPr txBox="1"/>
          <p:nvPr>
            <p:ph type="title"/>
          </p:nvPr>
        </p:nvSpPr>
        <p:spPr>
          <a:xfrm>
            <a:off x="713225" y="539500"/>
            <a:ext cx="7717800" cy="6393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3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524" name="Google Shape;524;p53"/>
          <p:cNvSpPr txBox="1"/>
          <p:nvPr>
            <p:ph idx="2" type="title"/>
          </p:nvPr>
        </p:nvSpPr>
        <p:spPr>
          <a:xfrm>
            <a:off x="703944" y="2942150"/>
            <a:ext cx="2462400" cy="6099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Clr>
                <a:schemeClr val="lt2"/>
              </a:buClr>
              <a:buSzPts val="2600"/>
              <a:buNone/>
              <a:defRPr sz="2600">
                <a:solidFill>
                  <a:schemeClr val="lt2"/>
                </a:solidFill>
              </a:defRPr>
            </a:lvl1pPr>
            <a:lvl2pPr lvl="1" algn="l">
              <a:lnSpc>
                <a:spcPct val="100000"/>
              </a:lnSpc>
              <a:spcBef>
                <a:spcPts val="0"/>
              </a:spcBef>
              <a:spcAft>
                <a:spcPts val="0"/>
              </a:spcAft>
              <a:buSzPts val="2800"/>
              <a:buFont typeface="Bebas Neue"/>
              <a:buNone/>
              <a:defRPr>
                <a:latin typeface="Bebas Neue"/>
                <a:ea typeface="Bebas Neue"/>
                <a:cs typeface="Bebas Neue"/>
                <a:sym typeface="Bebas Neue"/>
              </a:defRPr>
            </a:lvl2pPr>
            <a:lvl3pPr lvl="2" algn="l">
              <a:lnSpc>
                <a:spcPct val="100000"/>
              </a:lnSpc>
              <a:spcBef>
                <a:spcPts val="0"/>
              </a:spcBef>
              <a:spcAft>
                <a:spcPts val="0"/>
              </a:spcAft>
              <a:buSzPts val="2800"/>
              <a:buFont typeface="Bebas Neue"/>
              <a:buNone/>
              <a:defRPr>
                <a:latin typeface="Bebas Neue"/>
                <a:ea typeface="Bebas Neue"/>
                <a:cs typeface="Bebas Neue"/>
                <a:sym typeface="Bebas Neue"/>
              </a:defRPr>
            </a:lvl3pPr>
            <a:lvl4pPr lvl="3" algn="l">
              <a:lnSpc>
                <a:spcPct val="100000"/>
              </a:lnSpc>
              <a:spcBef>
                <a:spcPts val="0"/>
              </a:spcBef>
              <a:spcAft>
                <a:spcPts val="0"/>
              </a:spcAft>
              <a:buSzPts val="2800"/>
              <a:buFont typeface="Bebas Neue"/>
              <a:buNone/>
              <a:defRPr>
                <a:latin typeface="Bebas Neue"/>
                <a:ea typeface="Bebas Neue"/>
                <a:cs typeface="Bebas Neue"/>
                <a:sym typeface="Bebas Neue"/>
              </a:defRPr>
            </a:lvl4pPr>
            <a:lvl5pPr lvl="4" algn="l">
              <a:lnSpc>
                <a:spcPct val="100000"/>
              </a:lnSpc>
              <a:spcBef>
                <a:spcPts val="0"/>
              </a:spcBef>
              <a:spcAft>
                <a:spcPts val="0"/>
              </a:spcAft>
              <a:buSzPts val="2800"/>
              <a:buFont typeface="Bebas Neue"/>
              <a:buNone/>
              <a:defRPr>
                <a:latin typeface="Bebas Neue"/>
                <a:ea typeface="Bebas Neue"/>
                <a:cs typeface="Bebas Neue"/>
                <a:sym typeface="Bebas Neue"/>
              </a:defRPr>
            </a:lvl5pPr>
            <a:lvl6pPr lvl="5" algn="l">
              <a:lnSpc>
                <a:spcPct val="100000"/>
              </a:lnSpc>
              <a:spcBef>
                <a:spcPts val="0"/>
              </a:spcBef>
              <a:spcAft>
                <a:spcPts val="0"/>
              </a:spcAft>
              <a:buSzPts val="2800"/>
              <a:buFont typeface="Bebas Neue"/>
              <a:buNone/>
              <a:defRPr>
                <a:latin typeface="Bebas Neue"/>
                <a:ea typeface="Bebas Neue"/>
                <a:cs typeface="Bebas Neue"/>
                <a:sym typeface="Bebas Neue"/>
              </a:defRPr>
            </a:lvl6pPr>
            <a:lvl7pPr lvl="6" algn="l">
              <a:lnSpc>
                <a:spcPct val="100000"/>
              </a:lnSpc>
              <a:spcBef>
                <a:spcPts val="0"/>
              </a:spcBef>
              <a:spcAft>
                <a:spcPts val="0"/>
              </a:spcAft>
              <a:buSzPts val="2800"/>
              <a:buFont typeface="Bebas Neue"/>
              <a:buNone/>
              <a:defRPr>
                <a:latin typeface="Bebas Neue"/>
                <a:ea typeface="Bebas Neue"/>
                <a:cs typeface="Bebas Neue"/>
                <a:sym typeface="Bebas Neue"/>
              </a:defRPr>
            </a:lvl7pPr>
            <a:lvl8pPr lvl="7" algn="l">
              <a:lnSpc>
                <a:spcPct val="100000"/>
              </a:lnSpc>
              <a:spcBef>
                <a:spcPts val="0"/>
              </a:spcBef>
              <a:spcAft>
                <a:spcPts val="0"/>
              </a:spcAft>
              <a:buSzPts val="2800"/>
              <a:buFont typeface="Bebas Neue"/>
              <a:buNone/>
              <a:defRPr>
                <a:latin typeface="Bebas Neue"/>
                <a:ea typeface="Bebas Neue"/>
                <a:cs typeface="Bebas Neue"/>
                <a:sym typeface="Bebas Neue"/>
              </a:defRPr>
            </a:lvl8pPr>
            <a:lvl9pPr lvl="8" algn="l">
              <a:lnSpc>
                <a:spcPct val="100000"/>
              </a:lnSpc>
              <a:spcBef>
                <a:spcPts val="0"/>
              </a:spcBef>
              <a:spcAft>
                <a:spcPts val="0"/>
              </a:spcAft>
              <a:buSzPts val="2800"/>
              <a:buFont typeface="Bebas Neue"/>
              <a:buNone/>
              <a:defRPr>
                <a:latin typeface="Bebas Neue"/>
                <a:ea typeface="Bebas Neue"/>
                <a:cs typeface="Bebas Neue"/>
                <a:sym typeface="Bebas Neue"/>
              </a:defRPr>
            </a:lvl9pPr>
          </a:lstStyle>
          <a:p/>
        </p:txBody>
      </p:sp>
      <p:sp>
        <p:nvSpPr>
          <p:cNvPr id="525" name="Google Shape;525;p53"/>
          <p:cNvSpPr txBox="1"/>
          <p:nvPr>
            <p:ph idx="3" type="title"/>
          </p:nvPr>
        </p:nvSpPr>
        <p:spPr>
          <a:xfrm>
            <a:off x="3348900" y="2942150"/>
            <a:ext cx="2446200" cy="6099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Clr>
                <a:schemeClr val="lt2"/>
              </a:buClr>
              <a:buSzPts val="2600"/>
              <a:buNone/>
              <a:defRPr sz="2600">
                <a:solidFill>
                  <a:schemeClr val="lt2"/>
                </a:solidFill>
              </a:defRPr>
            </a:lvl1pPr>
            <a:lvl2pPr lvl="1" algn="l">
              <a:lnSpc>
                <a:spcPct val="100000"/>
              </a:lnSpc>
              <a:spcBef>
                <a:spcPts val="0"/>
              </a:spcBef>
              <a:spcAft>
                <a:spcPts val="0"/>
              </a:spcAft>
              <a:buSzPts val="2800"/>
              <a:buFont typeface="Bebas Neue"/>
              <a:buNone/>
              <a:defRPr>
                <a:latin typeface="Bebas Neue"/>
                <a:ea typeface="Bebas Neue"/>
                <a:cs typeface="Bebas Neue"/>
                <a:sym typeface="Bebas Neue"/>
              </a:defRPr>
            </a:lvl2pPr>
            <a:lvl3pPr lvl="2" algn="l">
              <a:lnSpc>
                <a:spcPct val="100000"/>
              </a:lnSpc>
              <a:spcBef>
                <a:spcPts val="0"/>
              </a:spcBef>
              <a:spcAft>
                <a:spcPts val="0"/>
              </a:spcAft>
              <a:buSzPts val="2800"/>
              <a:buFont typeface="Bebas Neue"/>
              <a:buNone/>
              <a:defRPr>
                <a:latin typeface="Bebas Neue"/>
                <a:ea typeface="Bebas Neue"/>
                <a:cs typeface="Bebas Neue"/>
                <a:sym typeface="Bebas Neue"/>
              </a:defRPr>
            </a:lvl3pPr>
            <a:lvl4pPr lvl="3" algn="l">
              <a:lnSpc>
                <a:spcPct val="100000"/>
              </a:lnSpc>
              <a:spcBef>
                <a:spcPts val="0"/>
              </a:spcBef>
              <a:spcAft>
                <a:spcPts val="0"/>
              </a:spcAft>
              <a:buSzPts val="2800"/>
              <a:buFont typeface="Bebas Neue"/>
              <a:buNone/>
              <a:defRPr>
                <a:latin typeface="Bebas Neue"/>
                <a:ea typeface="Bebas Neue"/>
                <a:cs typeface="Bebas Neue"/>
                <a:sym typeface="Bebas Neue"/>
              </a:defRPr>
            </a:lvl4pPr>
            <a:lvl5pPr lvl="4" algn="l">
              <a:lnSpc>
                <a:spcPct val="100000"/>
              </a:lnSpc>
              <a:spcBef>
                <a:spcPts val="0"/>
              </a:spcBef>
              <a:spcAft>
                <a:spcPts val="0"/>
              </a:spcAft>
              <a:buSzPts val="2800"/>
              <a:buFont typeface="Bebas Neue"/>
              <a:buNone/>
              <a:defRPr>
                <a:latin typeface="Bebas Neue"/>
                <a:ea typeface="Bebas Neue"/>
                <a:cs typeface="Bebas Neue"/>
                <a:sym typeface="Bebas Neue"/>
              </a:defRPr>
            </a:lvl5pPr>
            <a:lvl6pPr lvl="5" algn="l">
              <a:lnSpc>
                <a:spcPct val="100000"/>
              </a:lnSpc>
              <a:spcBef>
                <a:spcPts val="0"/>
              </a:spcBef>
              <a:spcAft>
                <a:spcPts val="0"/>
              </a:spcAft>
              <a:buSzPts val="2800"/>
              <a:buFont typeface="Bebas Neue"/>
              <a:buNone/>
              <a:defRPr>
                <a:latin typeface="Bebas Neue"/>
                <a:ea typeface="Bebas Neue"/>
                <a:cs typeface="Bebas Neue"/>
                <a:sym typeface="Bebas Neue"/>
              </a:defRPr>
            </a:lvl6pPr>
            <a:lvl7pPr lvl="6" algn="l">
              <a:lnSpc>
                <a:spcPct val="100000"/>
              </a:lnSpc>
              <a:spcBef>
                <a:spcPts val="0"/>
              </a:spcBef>
              <a:spcAft>
                <a:spcPts val="0"/>
              </a:spcAft>
              <a:buSzPts val="2800"/>
              <a:buFont typeface="Bebas Neue"/>
              <a:buNone/>
              <a:defRPr>
                <a:latin typeface="Bebas Neue"/>
                <a:ea typeface="Bebas Neue"/>
                <a:cs typeface="Bebas Neue"/>
                <a:sym typeface="Bebas Neue"/>
              </a:defRPr>
            </a:lvl7pPr>
            <a:lvl8pPr lvl="7" algn="l">
              <a:lnSpc>
                <a:spcPct val="100000"/>
              </a:lnSpc>
              <a:spcBef>
                <a:spcPts val="0"/>
              </a:spcBef>
              <a:spcAft>
                <a:spcPts val="0"/>
              </a:spcAft>
              <a:buSzPts val="2800"/>
              <a:buFont typeface="Bebas Neue"/>
              <a:buNone/>
              <a:defRPr>
                <a:latin typeface="Bebas Neue"/>
                <a:ea typeface="Bebas Neue"/>
                <a:cs typeface="Bebas Neue"/>
                <a:sym typeface="Bebas Neue"/>
              </a:defRPr>
            </a:lvl8pPr>
            <a:lvl9pPr lvl="8" algn="l">
              <a:lnSpc>
                <a:spcPct val="100000"/>
              </a:lnSpc>
              <a:spcBef>
                <a:spcPts val="0"/>
              </a:spcBef>
              <a:spcAft>
                <a:spcPts val="0"/>
              </a:spcAft>
              <a:buSzPts val="2800"/>
              <a:buFont typeface="Bebas Neue"/>
              <a:buNone/>
              <a:defRPr>
                <a:latin typeface="Bebas Neue"/>
                <a:ea typeface="Bebas Neue"/>
                <a:cs typeface="Bebas Neue"/>
                <a:sym typeface="Bebas Neue"/>
              </a:defRPr>
            </a:lvl9pPr>
          </a:lstStyle>
          <a:p/>
        </p:txBody>
      </p:sp>
      <p:sp>
        <p:nvSpPr>
          <p:cNvPr id="526" name="Google Shape;526;p53"/>
          <p:cNvSpPr txBox="1"/>
          <p:nvPr>
            <p:ph idx="4" type="title"/>
          </p:nvPr>
        </p:nvSpPr>
        <p:spPr>
          <a:xfrm>
            <a:off x="5976788" y="2942150"/>
            <a:ext cx="2463300" cy="6099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Clr>
                <a:schemeClr val="lt2"/>
              </a:buClr>
              <a:buSzPts val="2600"/>
              <a:buNone/>
              <a:defRPr sz="2600">
                <a:solidFill>
                  <a:schemeClr val="lt2"/>
                </a:solidFill>
              </a:defRPr>
            </a:lvl1pPr>
            <a:lvl2pPr lvl="1" algn="l">
              <a:lnSpc>
                <a:spcPct val="100000"/>
              </a:lnSpc>
              <a:spcBef>
                <a:spcPts val="0"/>
              </a:spcBef>
              <a:spcAft>
                <a:spcPts val="0"/>
              </a:spcAft>
              <a:buSzPts val="2800"/>
              <a:buFont typeface="Bebas Neue"/>
              <a:buNone/>
              <a:defRPr>
                <a:latin typeface="Bebas Neue"/>
                <a:ea typeface="Bebas Neue"/>
                <a:cs typeface="Bebas Neue"/>
                <a:sym typeface="Bebas Neue"/>
              </a:defRPr>
            </a:lvl2pPr>
            <a:lvl3pPr lvl="2" algn="l">
              <a:lnSpc>
                <a:spcPct val="100000"/>
              </a:lnSpc>
              <a:spcBef>
                <a:spcPts val="0"/>
              </a:spcBef>
              <a:spcAft>
                <a:spcPts val="0"/>
              </a:spcAft>
              <a:buSzPts val="2800"/>
              <a:buFont typeface="Bebas Neue"/>
              <a:buNone/>
              <a:defRPr>
                <a:latin typeface="Bebas Neue"/>
                <a:ea typeface="Bebas Neue"/>
                <a:cs typeface="Bebas Neue"/>
                <a:sym typeface="Bebas Neue"/>
              </a:defRPr>
            </a:lvl3pPr>
            <a:lvl4pPr lvl="3" algn="l">
              <a:lnSpc>
                <a:spcPct val="100000"/>
              </a:lnSpc>
              <a:spcBef>
                <a:spcPts val="0"/>
              </a:spcBef>
              <a:spcAft>
                <a:spcPts val="0"/>
              </a:spcAft>
              <a:buSzPts val="2800"/>
              <a:buFont typeface="Bebas Neue"/>
              <a:buNone/>
              <a:defRPr>
                <a:latin typeface="Bebas Neue"/>
                <a:ea typeface="Bebas Neue"/>
                <a:cs typeface="Bebas Neue"/>
                <a:sym typeface="Bebas Neue"/>
              </a:defRPr>
            </a:lvl4pPr>
            <a:lvl5pPr lvl="4" algn="l">
              <a:lnSpc>
                <a:spcPct val="100000"/>
              </a:lnSpc>
              <a:spcBef>
                <a:spcPts val="0"/>
              </a:spcBef>
              <a:spcAft>
                <a:spcPts val="0"/>
              </a:spcAft>
              <a:buSzPts val="2800"/>
              <a:buFont typeface="Bebas Neue"/>
              <a:buNone/>
              <a:defRPr>
                <a:latin typeface="Bebas Neue"/>
                <a:ea typeface="Bebas Neue"/>
                <a:cs typeface="Bebas Neue"/>
                <a:sym typeface="Bebas Neue"/>
              </a:defRPr>
            </a:lvl5pPr>
            <a:lvl6pPr lvl="5" algn="l">
              <a:lnSpc>
                <a:spcPct val="100000"/>
              </a:lnSpc>
              <a:spcBef>
                <a:spcPts val="0"/>
              </a:spcBef>
              <a:spcAft>
                <a:spcPts val="0"/>
              </a:spcAft>
              <a:buSzPts val="2800"/>
              <a:buFont typeface="Bebas Neue"/>
              <a:buNone/>
              <a:defRPr>
                <a:latin typeface="Bebas Neue"/>
                <a:ea typeface="Bebas Neue"/>
                <a:cs typeface="Bebas Neue"/>
                <a:sym typeface="Bebas Neue"/>
              </a:defRPr>
            </a:lvl6pPr>
            <a:lvl7pPr lvl="6" algn="l">
              <a:lnSpc>
                <a:spcPct val="100000"/>
              </a:lnSpc>
              <a:spcBef>
                <a:spcPts val="0"/>
              </a:spcBef>
              <a:spcAft>
                <a:spcPts val="0"/>
              </a:spcAft>
              <a:buSzPts val="2800"/>
              <a:buFont typeface="Bebas Neue"/>
              <a:buNone/>
              <a:defRPr>
                <a:latin typeface="Bebas Neue"/>
                <a:ea typeface="Bebas Neue"/>
                <a:cs typeface="Bebas Neue"/>
                <a:sym typeface="Bebas Neue"/>
              </a:defRPr>
            </a:lvl7pPr>
            <a:lvl8pPr lvl="7" algn="l">
              <a:lnSpc>
                <a:spcPct val="100000"/>
              </a:lnSpc>
              <a:spcBef>
                <a:spcPts val="0"/>
              </a:spcBef>
              <a:spcAft>
                <a:spcPts val="0"/>
              </a:spcAft>
              <a:buSzPts val="2800"/>
              <a:buFont typeface="Bebas Neue"/>
              <a:buNone/>
              <a:defRPr>
                <a:latin typeface="Bebas Neue"/>
                <a:ea typeface="Bebas Neue"/>
                <a:cs typeface="Bebas Neue"/>
                <a:sym typeface="Bebas Neue"/>
              </a:defRPr>
            </a:lvl8pPr>
            <a:lvl9pPr lvl="8" algn="l">
              <a:lnSpc>
                <a:spcPct val="100000"/>
              </a:lnSpc>
              <a:spcBef>
                <a:spcPts val="0"/>
              </a:spcBef>
              <a:spcAft>
                <a:spcPts val="0"/>
              </a:spcAft>
              <a:buSzPts val="2800"/>
              <a:buFont typeface="Bebas Neue"/>
              <a:buNone/>
              <a:defRPr>
                <a:latin typeface="Bebas Neue"/>
                <a:ea typeface="Bebas Neue"/>
                <a:cs typeface="Bebas Neue"/>
                <a:sym typeface="Bebas Neue"/>
              </a:defRPr>
            </a:lvl9pPr>
          </a:lstStyle>
          <a:p/>
        </p:txBody>
      </p:sp>
      <p:sp>
        <p:nvSpPr>
          <p:cNvPr id="527" name="Google Shape;527;p53"/>
          <p:cNvSpPr txBox="1"/>
          <p:nvPr>
            <p:ph idx="1" type="subTitle"/>
          </p:nvPr>
        </p:nvSpPr>
        <p:spPr>
          <a:xfrm>
            <a:off x="702963" y="3439200"/>
            <a:ext cx="2462400" cy="6393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a:solidFill>
                  <a:schemeClr val="lt1"/>
                </a:solidFill>
              </a:defRPr>
            </a:lvl1pPr>
            <a:lvl2pPr lvl="1" algn="l">
              <a:lnSpc>
                <a:spcPct val="100000"/>
              </a:lnSpc>
              <a:spcBef>
                <a:spcPts val="1600"/>
              </a:spcBef>
              <a:spcAft>
                <a:spcPts val="0"/>
              </a:spcAft>
              <a:buSzPts val="1600"/>
              <a:buNone/>
              <a:defRPr/>
            </a:lvl2pPr>
            <a:lvl3pPr lvl="2" algn="l">
              <a:lnSpc>
                <a:spcPct val="100000"/>
              </a:lnSpc>
              <a:spcBef>
                <a:spcPts val="1600"/>
              </a:spcBef>
              <a:spcAft>
                <a:spcPts val="0"/>
              </a:spcAft>
              <a:buSzPts val="1600"/>
              <a:buNone/>
              <a:defRPr/>
            </a:lvl3pPr>
            <a:lvl4pPr lvl="3" algn="l">
              <a:lnSpc>
                <a:spcPct val="100000"/>
              </a:lnSpc>
              <a:spcBef>
                <a:spcPts val="1600"/>
              </a:spcBef>
              <a:spcAft>
                <a:spcPts val="0"/>
              </a:spcAft>
              <a:buSzPts val="1600"/>
              <a:buNone/>
              <a:defRPr/>
            </a:lvl4pPr>
            <a:lvl5pPr lvl="4" algn="l">
              <a:lnSpc>
                <a:spcPct val="100000"/>
              </a:lnSpc>
              <a:spcBef>
                <a:spcPts val="1600"/>
              </a:spcBef>
              <a:spcAft>
                <a:spcPts val="0"/>
              </a:spcAft>
              <a:buSzPts val="1600"/>
              <a:buNone/>
              <a:defRPr/>
            </a:lvl5pPr>
            <a:lvl6pPr lvl="5" algn="l">
              <a:lnSpc>
                <a:spcPct val="100000"/>
              </a:lnSpc>
              <a:spcBef>
                <a:spcPts val="1600"/>
              </a:spcBef>
              <a:spcAft>
                <a:spcPts val="0"/>
              </a:spcAft>
              <a:buSzPts val="1600"/>
              <a:buNone/>
              <a:defRPr/>
            </a:lvl6pPr>
            <a:lvl7pPr lvl="6" algn="l">
              <a:lnSpc>
                <a:spcPct val="100000"/>
              </a:lnSpc>
              <a:spcBef>
                <a:spcPts val="1600"/>
              </a:spcBef>
              <a:spcAft>
                <a:spcPts val="0"/>
              </a:spcAft>
              <a:buSzPts val="1600"/>
              <a:buNone/>
              <a:defRPr/>
            </a:lvl7pPr>
            <a:lvl8pPr lvl="7" algn="l">
              <a:lnSpc>
                <a:spcPct val="100000"/>
              </a:lnSpc>
              <a:spcBef>
                <a:spcPts val="1600"/>
              </a:spcBef>
              <a:spcAft>
                <a:spcPts val="0"/>
              </a:spcAft>
              <a:buSzPts val="1600"/>
              <a:buNone/>
              <a:defRPr/>
            </a:lvl8pPr>
            <a:lvl9pPr lvl="8" algn="l">
              <a:lnSpc>
                <a:spcPct val="100000"/>
              </a:lnSpc>
              <a:spcBef>
                <a:spcPts val="1600"/>
              </a:spcBef>
              <a:spcAft>
                <a:spcPts val="1600"/>
              </a:spcAft>
              <a:buSzPts val="1600"/>
              <a:buNone/>
              <a:defRPr/>
            </a:lvl9pPr>
          </a:lstStyle>
          <a:p/>
        </p:txBody>
      </p:sp>
      <p:sp>
        <p:nvSpPr>
          <p:cNvPr id="528" name="Google Shape;528;p53"/>
          <p:cNvSpPr txBox="1"/>
          <p:nvPr>
            <p:ph idx="5" type="subTitle"/>
          </p:nvPr>
        </p:nvSpPr>
        <p:spPr>
          <a:xfrm>
            <a:off x="3340350" y="3439200"/>
            <a:ext cx="2463300" cy="6393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a:solidFill>
                  <a:schemeClr val="lt1"/>
                </a:solidFill>
              </a:defRPr>
            </a:lvl1pPr>
            <a:lvl2pPr lvl="1" algn="l">
              <a:lnSpc>
                <a:spcPct val="100000"/>
              </a:lnSpc>
              <a:spcBef>
                <a:spcPts val="1600"/>
              </a:spcBef>
              <a:spcAft>
                <a:spcPts val="0"/>
              </a:spcAft>
              <a:buSzPts val="1600"/>
              <a:buNone/>
              <a:defRPr/>
            </a:lvl2pPr>
            <a:lvl3pPr lvl="2" algn="l">
              <a:lnSpc>
                <a:spcPct val="100000"/>
              </a:lnSpc>
              <a:spcBef>
                <a:spcPts val="1600"/>
              </a:spcBef>
              <a:spcAft>
                <a:spcPts val="0"/>
              </a:spcAft>
              <a:buSzPts val="1600"/>
              <a:buNone/>
              <a:defRPr/>
            </a:lvl3pPr>
            <a:lvl4pPr lvl="3" algn="l">
              <a:lnSpc>
                <a:spcPct val="100000"/>
              </a:lnSpc>
              <a:spcBef>
                <a:spcPts val="1600"/>
              </a:spcBef>
              <a:spcAft>
                <a:spcPts val="0"/>
              </a:spcAft>
              <a:buSzPts val="1600"/>
              <a:buNone/>
              <a:defRPr/>
            </a:lvl4pPr>
            <a:lvl5pPr lvl="4" algn="l">
              <a:lnSpc>
                <a:spcPct val="100000"/>
              </a:lnSpc>
              <a:spcBef>
                <a:spcPts val="1600"/>
              </a:spcBef>
              <a:spcAft>
                <a:spcPts val="0"/>
              </a:spcAft>
              <a:buSzPts val="1600"/>
              <a:buNone/>
              <a:defRPr/>
            </a:lvl5pPr>
            <a:lvl6pPr lvl="5" algn="l">
              <a:lnSpc>
                <a:spcPct val="100000"/>
              </a:lnSpc>
              <a:spcBef>
                <a:spcPts val="1600"/>
              </a:spcBef>
              <a:spcAft>
                <a:spcPts val="0"/>
              </a:spcAft>
              <a:buSzPts val="1600"/>
              <a:buNone/>
              <a:defRPr/>
            </a:lvl6pPr>
            <a:lvl7pPr lvl="6" algn="l">
              <a:lnSpc>
                <a:spcPct val="100000"/>
              </a:lnSpc>
              <a:spcBef>
                <a:spcPts val="1600"/>
              </a:spcBef>
              <a:spcAft>
                <a:spcPts val="0"/>
              </a:spcAft>
              <a:buSzPts val="1600"/>
              <a:buNone/>
              <a:defRPr/>
            </a:lvl7pPr>
            <a:lvl8pPr lvl="7" algn="l">
              <a:lnSpc>
                <a:spcPct val="100000"/>
              </a:lnSpc>
              <a:spcBef>
                <a:spcPts val="1600"/>
              </a:spcBef>
              <a:spcAft>
                <a:spcPts val="0"/>
              </a:spcAft>
              <a:buSzPts val="1600"/>
              <a:buNone/>
              <a:defRPr/>
            </a:lvl8pPr>
            <a:lvl9pPr lvl="8" algn="l">
              <a:lnSpc>
                <a:spcPct val="100000"/>
              </a:lnSpc>
              <a:spcBef>
                <a:spcPts val="1600"/>
              </a:spcBef>
              <a:spcAft>
                <a:spcPts val="1600"/>
              </a:spcAft>
              <a:buSzPts val="1600"/>
              <a:buNone/>
              <a:defRPr/>
            </a:lvl9pPr>
          </a:lstStyle>
          <a:p/>
        </p:txBody>
      </p:sp>
      <p:sp>
        <p:nvSpPr>
          <p:cNvPr id="529" name="Google Shape;529;p53"/>
          <p:cNvSpPr txBox="1"/>
          <p:nvPr>
            <p:ph idx="6" type="subTitle"/>
          </p:nvPr>
        </p:nvSpPr>
        <p:spPr>
          <a:xfrm>
            <a:off x="5977745" y="3439200"/>
            <a:ext cx="2463300" cy="6393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a:solidFill>
                  <a:schemeClr val="lt1"/>
                </a:solidFill>
              </a:defRPr>
            </a:lvl1pPr>
            <a:lvl2pPr lvl="1" algn="l">
              <a:lnSpc>
                <a:spcPct val="100000"/>
              </a:lnSpc>
              <a:spcBef>
                <a:spcPts val="1600"/>
              </a:spcBef>
              <a:spcAft>
                <a:spcPts val="0"/>
              </a:spcAft>
              <a:buSzPts val="1600"/>
              <a:buNone/>
              <a:defRPr/>
            </a:lvl2pPr>
            <a:lvl3pPr lvl="2" algn="l">
              <a:lnSpc>
                <a:spcPct val="100000"/>
              </a:lnSpc>
              <a:spcBef>
                <a:spcPts val="1600"/>
              </a:spcBef>
              <a:spcAft>
                <a:spcPts val="0"/>
              </a:spcAft>
              <a:buSzPts val="1600"/>
              <a:buNone/>
              <a:defRPr/>
            </a:lvl3pPr>
            <a:lvl4pPr lvl="3" algn="l">
              <a:lnSpc>
                <a:spcPct val="100000"/>
              </a:lnSpc>
              <a:spcBef>
                <a:spcPts val="1600"/>
              </a:spcBef>
              <a:spcAft>
                <a:spcPts val="0"/>
              </a:spcAft>
              <a:buSzPts val="1600"/>
              <a:buNone/>
              <a:defRPr/>
            </a:lvl4pPr>
            <a:lvl5pPr lvl="4" algn="l">
              <a:lnSpc>
                <a:spcPct val="100000"/>
              </a:lnSpc>
              <a:spcBef>
                <a:spcPts val="1600"/>
              </a:spcBef>
              <a:spcAft>
                <a:spcPts val="0"/>
              </a:spcAft>
              <a:buSzPts val="1600"/>
              <a:buNone/>
              <a:defRPr/>
            </a:lvl5pPr>
            <a:lvl6pPr lvl="5" algn="l">
              <a:lnSpc>
                <a:spcPct val="100000"/>
              </a:lnSpc>
              <a:spcBef>
                <a:spcPts val="1600"/>
              </a:spcBef>
              <a:spcAft>
                <a:spcPts val="0"/>
              </a:spcAft>
              <a:buSzPts val="1600"/>
              <a:buNone/>
              <a:defRPr/>
            </a:lvl6pPr>
            <a:lvl7pPr lvl="6" algn="l">
              <a:lnSpc>
                <a:spcPct val="100000"/>
              </a:lnSpc>
              <a:spcBef>
                <a:spcPts val="1600"/>
              </a:spcBef>
              <a:spcAft>
                <a:spcPts val="0"/>
              </a:spcAft>
              <a:buSzPts val="1600"/>
              <a:buNone/>
              <a:defRPr/>
            </a:lvl7pPr>
            <a:lvl8pPr lvl="7" algn="l">
              <a:lnSpc>
                <a:spcPct val="100000"/>
              </a:lnSpc>
              <a:spcBef>
                <a:spcPts val="1600"/>
              </a:spcBef>
              <a:spcAft>
                <a:spcPts val="0"/>
              </a:spcAft>
              <a:buSzPts val="1600"/>
              <a:buNone/>
              <a:defRPr/>
            </a:lvl8pPr>
            <a:lvl9pPr lvl="8" algn="l">
              <a:lnSpc>
                <a:spcPct val="100000"/>
              </a:lnSpc>
              <a:spcBef>
                <a:spcPts val="1600"/>
              </a:spcBef>
              <a:spcAft>
                <a:spcPts val="1600"/>
              </a:spcAft>
              <a:buSzPts val="1600"/>
              <a:buNone/>
              <a:defRPr/>
            </a:lvl9pPr>
          </a:lstStyle>
          <a:p/>
        </p:txBody>
      </p:sp>
      <p:sp>
        <p:nvSpPr>
          <p:cNvPr id="530" name="Google Shape;530;p53"/>
          <p:cNvSpPr txBox="1"/>
          <p:nvPr>
            <p:ph idx="7" type="title"/>
          </p:nvPr>
        </p:nvSpPr>
        <p:spPr>
          <a:xfrm>
            <a:off x="703944" y="1570550"/>
            <a:ext cx="2462400" cy="6099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Clr>
                <a:schemeClr val="lt2"/>
              </a:buClr>
              <a:buSzPts val="2600"/>
              <a:buNone/>
              <a:defRPr sz="2600">
                <a:solidFill>
                  <a:schemeClr val="lt2"/>
                </a:solidFill>
              </a:defRPr>
            </a:lvl1pPr>
            <a:lvl2pPr lvl="1" algn="l">
              <a:lnSpc>
                <a:spcPct val="100000"/>
              </a:lnSpc>
              <a:spcBef>
                <a:spcPts val="0"/>
              </a:spcBef>
              <a:spcAft>
                <a:spcPts val="0"/>
              </a:spcAft>
              <a:buSzPts val="2800"/>
              <a:buFont typeface="Bebas Neue"/>
              <a:buNone/>
              <a:defRPr>
                <a:latin typeface="Bebas Neue"/>
                <a:ea typeface="Bebas Neue"/>
                <a:cs typeface="Bebas Neue"/>
                <a:sym typeface="Bebas Neue"/>
              </a:defRPr>
            </a:lvl2pPr>
            <a:lvl3pPr lvl="2" algn="l">
              <a:lnSpc>
                <a:spcPct val="100000"/>
              </a:lnSpc>
              <a:spcBef>
                <a:spcPts val="0"/>
              </a:spcBef>
              <a:spcAft>
                <a:spcPts val="0"/>
              </a:spcAft>
              <a:buSzPts val="2800"/>
              <a:buFont typeface="Bebas Neue"/>
              <a:buNone/>
              <a:defRPr>
                <a:latin typeface="Bebas Neue"/>
                <a:ea typeface="Bebas Neue"/>
                <a:cs typeface="Bebas Neue"/>
                <a:sym typeface="Bebas Neue"/>
              </a:defRPr>
            </a:lvl3pPr>
            <a:lvl4pPr lvl="3" algn="l">
              <a:lnSpc>
                <a:spcPct val="100000"/>
              </a:lnSpc>
              <a:spcBef>
                <a:spcPts val="0"/>
              </a:spcBef>
              <a:spcAft>
                <a:spcPts val="0"/>
              </a:spcAft>
              <a:buSzPts val="2800"/>
              <a:buFont typeface="Bebas Neue"/>
              <a:buNone/>
              <a:defRPr>
                <a:latin typeface="Bebas Neue"/>
                <a:ea typeface="Bebas Neue"/>
                <a:cs typeface="Bebas Neue"/>
                <a:sym typeface="Bebas Neue"/>
              </a:defRPr>
            </a:lvl4pPr>
            <a:lvl5pPr lvl="4" algn="l">
              <a:lnSpc>
                <a:spcPct val="100000"/>
              </a:lnSpc>
              <a:spcBef>
                <a:spcPts val="0"/>
              </a:spcBef>
              <a:spcAft>
                <a:spcPts val="0"/>
              </a:spcAft>
              <a:buSzPts val="2800"/>
              <a:buFont typeface="Bebas Neue"/>
              <a:buNone/>
              <a:defRPr>
                <a:latin typeface="Bebas Neue"/>
                <a:ea typeface="Bebas Neue"/>
                <a:cs typeface="Bebas Neue"/>
                <a:sym typeface="Bebas Neue"/>
              </a:defRPr>
            </a:lvl5pPr>
            <a:lvl6pPr lvl="5" algn="l">
              <a:lnSpc>
                <a:spcPct val="100000"/>
              </a:lnSpc>
              <a:spcBef>
                <a:spcPts val="0"/>
              </a:spcBef>
              <a:spcAft>
                <a:spcPts val="0"/>
              </a:spcAft>
              <a:buSzPts val="2800"/>
              <a:buFont typeface="Bebas Neue"/>
              <a:buNone/>
              <a:defRPr>
                <a:latin typeface="Bebas Neue"/>
                <a:ea typeface="Bebas Neue"/>
                <a:cs typeface="Bebas Neue"/>
                <a:sym typeface="Bebas Neue"/>
              </a:defRPr>
            </a:lvl6pPr>
            <a:lvl7pPr lvl="6" algn="l">
              <a:lnSpc>
                <a:spcPct val="100000"/>
              </a:lnSpc>
              <a:spcBef>
                <a:spcPts val="0"/>
              </a:spcBef>
              <a:spcAft>
                <a:spcPts val="0"/>
              </a:spcAft>
              <a:buSzPts val="2800"/>
              <a:buFont typeface="Bebas Neue"/>
              <a:buNone/>
              <a:defRPr>
                <a:latin typeface="Bebas Neue"/>
                <a:ea typeface="Bebas Neue"/>
                <a:cs typeface="Bebas Neue"/>
                <a:sym typeface="Bebas Neue"/>
              </a:defRPr>
            </a:lvl7pPr>
            <a:lvl8pPr lvl="7" algn="l">
              <a:lnSpc>
                <a:spcPct val="100000"/>
              </a:lnSpc>
              <a:spcBef>
                <a:spcPts val="0"/>
              </a:spcBef>
              <a:spcAft>
                <a:spcPts val="0"/>
              </a:spcAft>
              <a:buSzPts val="2800"/>
              <a:buFont typeface="Bebas Neue"/>
              <a:buNone/>
              <a:defRPr>
                <a:latin typeface="Bebas Neue"/>
                <a:ea typeface="Bebas Neue"/>
                <a:cs typeface="Bebas Neue"/>
                <a:sym typeface="Bebas Neue"/>
              </a:defRPr>
            </a:lvl8pPr>
            <a:lvl9pPr lvl="8" algn="l">
              <a:lnSpc>
                <a:spcPct val="100000"/>
              </a:lnSpc>
              <a:spcBef>
                <a:spcPts val="0"/>
              </a:spcBef>
              <a:spcAft>
                <a:spcPts val="0"/>
              </a:spcAft>
              <a:buSzPts val="2800"/>
              <a:buFont typeface="Bebas Neue"/>
              <a:buNone/>
              <a:defRPr>
                <a:latin typeface="Bebas Neue"/>
                <a:ea typeface="Bebas Neue"/>
                <a:cs typeface="Bebas Neue"/>
                <a:sym typeface="Bebas Neue"/>
              </a:defRPr>
            </a:lvl9pPr>
          </a:lstStyle>
          <a:p/>
        </p:txBody>
      </p:sp>
      <p:sp>
        <p:nvSpPr>
          <p:cNvPr id="531" name="Google Shape;531;p53"/>
          <p:cNvSpPr txBox="1"/>
          <p:nvPr>
            <p:ph idx="8" type="title"/>
          </p:nvPr>
        </p:nvSpPr>
        <p:spPr>
          <a:xfrm>
            <a:off x="3340350" y="1570550"/>
            <a:ext cx="2463300" cy="6099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Clr>
                <a:schemeClr val="lt2"/>
              </a:buClr>
              <a:buSzPts val="2600"/>
              <a:buNone/>
              <a:defRPr sz="2600">
                <a:solidFill>
                  <a:schemeClr val="lt2"/>
                </a:solidFill>
              </a:defRPr>
            </a:lvl1pPr>
            <a:lvl2pPr lvl="1" algn="l">
              <a:lnSpc>
                <a:spcPct val="100000"/>
              </a:lnSpc>
              <a:spcBef>
                <a:spcPts val="0"/>
              </a:spcBef>
              <a:spcAft>
                <a:spcPts val="0"/>
              </a:spcAft>
              <a:buSzPts val="2800"/>
              <a:buFont typeface="Bebas Neue"/>
              <a:buNone/>
              <a:defRPr>
                <a:latin typeface="Bebas Neue"/>
                <a:ea typeface="Bebas Neue"/>
                <a:cs typeface="Bebas Neue"/>
                <a:sym typeface="Bebas Neue"/>
              </a:defRPr>
            </a:lvl2pPr>
            <a:lvl3pPr lvl="2" algn="l">
              <a:lnSpc>
                <a:spcPct val="100000"/>
              </a:lnSpc>
              <a:spcBef>
                <a:spcPts val="0"/>
              </a:spcBef>
              <a:spcAft>
                <a:spcPts val="0"/>
              </a:spcAft>
              <a:buSzPts val="2800"/>
              <a:buFont typeface="Bebas Neue"/>
              <a:buNone/>
              <a:defRPr>
                <a:latin typeface="Bebas Neue"/>
                <a:ea typeface="Bebas Neue"/>
                <a:cs typeface="Bebas Neue"/>
                <a:sym typeface="Bebas Neue"/>
              </a:defRPr>
            </a:lvl3pPr>
            <a:lvl4pPr lvl="3" algn="l">
              <a:lnSpc>
                <a:spcPct val="100000"/>
              </a:lnSpc>
              <a:spcBef>
                <a:spcPts val="0"/>
              </a:spcBef>
              <a:spcAft>
                <a:spcPts val="0"/>
              </a:spcAft>
              <a:buSzPts val="2800"/>
              <a:buFont typeface="Bebas Neue"/>
              <a:buNone/>
              <a:defRPr>
                <a:latin typeface="Bebas Neue"/>
                <a:ea typeface="Bebas Neue"/>
                <a:cs typeface="Bebas Neue"/>
                <a:sym typeface="Bebas Neue"/>
              </a:defRPr>
            </a:lvl4pPr>
            <a:lvl5pPr lvl="4" algn="l">
              <a:lnSpc>
                <a:spcPct val="100000"/>
              </a:lnSpc>
              <a:spcBef>
                <a:spcPts val="0"/>
              </a:spcBef>
              <a:spcAft>
                <a:spcPts val="0"/>
              </a:spcAft>
              <a:buSzPts val="2800"/>
              <a:buFont typeface="Bebas Neue"/>
              <a:buNone/>
              <a:defRPr>
                <a:latin typeface="Bebas Neue"/>
                <a:ea typeface="Bebas Neue"/>
                <a:cs typeface="Bebas Neue"/>
                <a:sym typeface="Bebas Neue"/>
              </a:defRPr>
            </a:lvl5pPr>
            <a:lvl6pPr lvl="5" algn="l">
              <a:lnSpc>
                <a:spcPct val="100000"/>
              </a:lnSpc>
              <a:spcBef>
                <a:spcPts val="0"/>
              </a:spcBef>
              <a:spcAft>
                <a:spcPts val="0"/>
              </a:spcAft>
              <a:buSzPts val="2800"/>
              <a:buFont typeface="Bebas Neue"/>
              <a:buNone/>
              <a:defRPr>
                <a:latin typeface="Bebas Neue"/>
                <a:ea typeface="Bebas Neue"/>
                <a:cs typeface="Bebas Neue"/>
                <a:sym typeface="Bebas Neue"/>
              </a:defRPr>
            </a:lvl6pPr>
            <a:lvl7pPr lvl="6" algn="l">
              <a:lnSpc>
                <a:spcPct val="100000"/>
              </a:lnSpc>
              <a:spcBef>
                <a:spcPts val="0"/>
              </a:spcBef>
              <a:spcAft>
                <a:spcPts val="0"/>
              </a:spcAft>
              <a:buSzPts val="2800"/>
              <a:buFont typeface="Bebas Neue"/>
              <a:buNone/>
              <a:defRPr>
                <a:latin typeface="Bebas Neue"/>
                <a:ea typeface="Bebas Neue"/>
                <a:cs typeface="Bebas Neue"/>
                <a:sym typeface="Bebas Neue"/>
              </a:defRPr>
            </a:lvl7pPr>
            <a:lvl8pPr lvl="7" algn="l">
              <a:lnSpc>
                <a:spcPct val="100000"/>
              </a:lnSpc>
              <a:spcBef>
                <a:spcPts val="0"/>
              </a:spcBef>
              <a:spcAft>
                <a:spcPts val="0"/>
              </a:spcAft>
              <a:buSzPts val="2800"/>
              <a:buFont typeface="Bebas Neue"/>
              <a:buNone/>
              <a:defRPr>
                <a:latin typeface="Bebas Neue"/>
                <a:ea typeface="Bebas Neue"/>
                <a:cs typeface="Bebas Neue"/>
                <a:sym typeface="Bebas Neue"/>
              </a:defRPr>
            </a:lvl8pPr>
            <a:lvl9pPr lvl="8" algn="l">
              <a:lnSpc>
                <a:spcPct val="100000"/>
              </a:lnSpc>
              <a:spcBef>
                <a:spcPts val="0"/>
              </a:spcBef>
              <a:spcAft>
                <a:spcPts val="0"/>
              </a:spcAft>
              <a:buSzPts val="2800"/>
              <a:buFont typeface="Bebas Neue"/>
              <a:buNone/>
              <a:defRPr>
                <a:latin typeface="Bebas Neue"/>
                <a:ea typeface="Bebas Neue"/>
                <a:cs typeface="Bebas Neue"/>
                <a:sym typeface="Bebas Neue"/>
              </a:defRPr>
            </a:lvl9pPr>
          </a:lstStyle>
          <a:p/>
        </p:txBody>
      </p:sp>
      <p:sp>
        <p:nvSpPr>
          <p:cNvPr id="532" name="Google Shape;532;p53"/>
          <p:cNvSpPr txBox="1"/>
          <p:nvPr>
            <p:ph idx="9" type="title"/>
          </p:nvPr>
        </p:nvSpPr>
        <p:spPr>
          <a:xfrm>
            <a:off x="5976788" y="1570550"/>
            <a:ext cx="2463300" cy="6099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Clr>
                <a:schemeClr val="lt2"/>
              </a:buClr>
              <a:buSzPts val="2600"/>
              <a:buNone/>
              <a:defRPr sz="2600">
                <a:solidFill>
                  <a:schemeClr val="lt2"/>
                </a:solidFill>
              </a:defRPr>
            </a:lvl1pPr>
            <a:lvl2pPr lvl="1" algn="l">
              <a:lnSpc>
                <a:spcPct val="100000"/>
              </a:lnSpc>
              <a:spcBef>
                <a:spcPts val="0"/>
              </a:spcBef>
              <a:spcAft>
                <a:spcPts val="0"/>
              </a:spcAft>
              <a:buSzPts val="2800"/>
              <a:buFont typeface="Bebas Neue"/>
              <a:buNone/>
              <a:defRPr>
                <a:latin typeface="Bebas Neue"/>
                <a:ea typeface="Bebas Neue"/>
                <a:cs typeface="Bebas Neue"/>
                <a:sym typeface="Bebas Neue"/>
              </a:defRPr>
            </a:lvl2pPr>
            <a:lvl3pPr lvl="2" algn="l">
              <a:lnSpc>
                <a:spcPct val="100000"/>
              </a:lnSpc>
              <a:spcBef>
                <a:spcPts val="0"/>
              </a:spcBef>
              <a:spcAft>
                <a:spcPts val="0"/>
              </a:spcAft>
              <a:buSzPts val="2800"/>
              <a:buFont typeface="Bebas Neue"/>
              <a:buNone/>
              <a:defRPr>
                <a:latin typeface="Bebas Neue"/>
                <a:ea typeface="Bebas Neue"/>
                <a:cs typeface="Bebas Neue"/>
                <a:sym typeface="Bebas Neue"/>
              </a:defRPr>
            </a:lvl3pPr>
            <a:lvl4pPr lvl="3" algn="l">
              <a:lnSpc>
                <a:spcPct val="100000"/>
              </a:lnSpc>
              <a:spcBef>
                <a:spcPts val="0"/>
              </a:spcBef>
              <a:spcAft>
                <a:spcPts val="0"/>
              </a:spcAft>
              <a:buSzPts val="2800"/>
              <a:buFont typeface="Bebas Neue"/>
              <a:buNone/>
              <a:defRPr>
                <a:latin typeface="Bebas Neue"/>
                <a:ea typeface="Bebas Neue"/>
                <a:cs typeface="Bebas Neue"/>
                <a:sym typeface="Bebas Neue"/>
              </a:defRPr>
            </a:lvl4pPr>
            <a:lvl5pPr lvl="4" algn="l">
              <a:lnSpc>
                <a:spcPct val="100000"/>
              </a:lnSpc>
              <a:spcBef>
                <a:spcPts val="0"/>
              </a:spcBef>
              <a:spcAft>
                <a:spcPts val="0"/>
              </a:spcAft>
              <a:buSzPts val="2800"/>
              <a:buFont typeface="Bebas Neue"/>
              <a:buNone/>
              <a:defRPr>
                <a:latin typeface="Bebas Neue"/>
                <a:ea typeface="Bebas Neue"/>
                <a:cs typeface="Bebas Neue"/>
                <a:sym typeface="Bebas Neue"/>
              </a:defRPr>
            </a:lvl5pPr>
            <a:lvl6pPr lvl="5" algn="l">
              <a:lnSpc>
                <a:spcPct val="100000"/>
              </a:lnSpc>
              <a:spcBef>
                <a:spcPts val="0"/>
              </a:spcBef>
              <a:spcAft>
                <a:spcPts val="0"/>
              </a:spcAft>
              <a:buSzPts val="2800"/>
              <a:buFont typeface="Bebas Neue"/>
              <a:buNone/>
              <a:defRPr>
                <a:latin typeface="Bebas Neue"/>
                <a:ea typeface="Bebas Neue"/>
                <a:cs typeface="Bebas Neue"/>
                <a:sym typeface="Bebas Neue"/>
              </a:defRPr>
            </a:lvl6pPr>
            <a:lvl7pPr lvl="6" algn="l">
              <a:lnSpc>
                <a:spcPct val="100000"/>
              </a:lnSpc>
              <a:spcBef>
                <a:spcPts val="0"/>
              </a:spcBef>
              <a:spcAft>
                <a:spcPts val="0"/>
              </a:spcAft>
              <a:buSzPts val="2800"/>
              <a:buFont typeface="Bebas Neue"/>
              <a:buNone/>
              <a:defRPr>
                <a:latin typeface="Bebas Neue"/>
                <a:ea typeface="Bebas Neue"/>
                <a:cs typeface="Bebas Neue"/>
                <a:sym typeface="Bebas Neue"/>
              </a:defRPr>
            </a:lvl7pPr>
            <a:lvl8pPr lvl="7" algn="l">
              <a:lnSpc>
                <a:spcPct val="100000"/>
              </a:lnSpc>
              <a:spcBef>
                <a:spcPts val="0"/>
              </a:spcBef>
              <a:spcAft>
                <a:spcPts val="0"/>
              </a:spcAft>
              <a:buSzPts val="2800"/>
              <a:buFont typeface="Bebas Neue"/>
              <a:buNone/>
              <a:defRPr>
                <a:latin typeface="Bebas Neue"/>
                <a:ea typeface="Bebas Neue"/>
                <a:cs typeface="Bebas Neue"/>
                <a:sym typeface="Bebas Neue"/>
              </a:defRPr>
            </a:lvl8pPr>
            <a:lvl9pPr lvl="8" algn="l">
              <a:lnSpc>
                <a:spcPct val="100000"/>
              </a:lnSpc>
              <a:spcBef>
                <a:spcPts val="0"/>
              </a:spcBef>
              <a:spcAft>
                <a:spcPts val="0"/>
              </a:spcAft>
              <a:buSzPts val="2800"/>
              <a:buFont typeface="Bebas Neue"/>
              <a:buNone/>
              <a:defRPr>
                <a:latin typeface="Bebas Neue"/>
                <a:ea typeface="Bebas Neue"/>
                <a:cs typeface="Bebas Neue"/>
                <a:sym typeface="Bebas Neue"/>
              </a:defRPr>
            </a:lvl9pPr>
          </a:lstStyle>
          <a:p/>
        </p:txBody>
      </p:sp>
      <p:sp>
        <p:nvSpPr>
          <p:cNvPr id="533" name="Google Shape;533;p53"/>
          <p:cNvSpPr txBox="1"/>
          <p:nvPr>
            <p:ph idx="13" type="subTitle"/>
          </p:nvPr>
        </p:nvSpPr>
        <p:spPr>
          <a:xfrm>
            <a:off x="702963" y="2067600"/>
            <a:ext cx="2462400" cy="6393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a:solidFill>
                  <a:schemeClr val="lt1"/>
                </a:solidFill>
              </a:defRPr>
            </a:lvl1pPr>
            <a:lvl2pPr lvl="1" algn="l">
              <a:lnSpc>
                <a:spcPct val="100000"/>
              </a:lnSpc>
              <a:spcBef>
                <a:spcPts val="1600"/>
              </a:spcBef>
              <a:spcAft>
                <a:spcPts val="0"/>
              </a:spcAft>
              <a:buSzPts val="1600"/>
              <a:buNone/>
              <a:defRPr/>
            </a:lvl2pPr>
            <a:lvl3pPr lvl="2" algn="l">
              <a:lnSpc>
                <a:spcPct val="100000"/>
              </a:lnSpc>
              <a:spcBef>
                <a:spcPts val="1600"/>
              </a:spcBef>
              <a:spcAft>
                <a:spcPts val="0"/>
              </a:spcAft>
              <a:buSzPts val="1600"/>
              <a:buNone/>
              <a:defRPr/>
            </a:lvl3pPr>
            <a:lvl4pPr lvl="3" algn="l">
              <a:lnSpc>
                <a:spcPct val="100000"/>
              </a:lnSpc>
              <a:spcBef>
                <a:spcPts val="1600"/>
              </a:spcBef>
              <a:spcAft>
                <a:spcPts val="0"/>
              </a:spcAft>
              <a:buSzPts val="1600"/>
              <a:buNone/>
              <a:defRPr/>
            </a:lvl4pPr>
            <a:lvl5pPr lvl="4" algn="l">
              <a:lnSpc>
                <a:spcPct val="100000"/>
              </a:lnSpc>
              <a:spcBef>
                <a:spcPts val="1600"/>
              </a:spcBef>
              <a:spcAft>
                <a:spcPts val="0"/>
              </a:spcAft>
              <a:buSzPts val="1600"/>
              <a:buNone/>
              <a:defRPr/>
            </a:lvl5pPr>
            <a:lvl6pPr lvl="5" algn="l">
              <a:lnSpc>
                <a:spcPct val="100000"/>
              </a:lnSpc>
              <a:spcBef>
                <a:spcPts val="1600"/>
              </a:spcBef>
              <a:spcAft>
                <a:spcPts val="0"/>
              </a:spcAft>
              <a:buSzPts val="1600"/>
              <a:buNone/>
              <a:defRPr/>
            </a:lvl6pPr>
            <a:lvl7pPr lvl="6" algn="l">
              <a:lnSpc>
                <a:spcPct val="100000"/>
              </a:lnSpc>
              <a:spcBef>
                <a:spcPts val="1600"/>
              </a:spcBef>
              <a:spcAft>
                <a:spcPts val="0"/>
              </a:spcAft>
              <a:buSzPts val="1600"/>
              <a:buNone/>
              <a:defRPr/>
            </a:lvl7pPr>
            <a:lvl8pPr lvl="7" algn="l">
              <a:lnSpc>
                <a:spcPct val="100000"/>
              </a:lnSpc>
              <a:spcBef>
                <a:spcPts val="1600"/>
              </a:spcBef>
              <a:spcAft>
                <a:spcPts val="0"/>
              </a:spcAft>
              <a:buSzPts val="1600"/>
              <a:buNone/>
              <a:defRPr/>
            </a:lvl8pPr>
            <a:lvl9pPr lvl="8" algn="l">
              <a:lnSpc>
                <a:spcPct val="100000"/>
              </a:lnSpc>
              <a:spcBef>
                <a:spcPts val="1600"/>
              </a:spcBef>
              <a:spcAft>
                <a:spcPts val="1600"/>
              </a:spcAft>
              <a:buSzPts val="1600"/>
              <a:buNone/>
              <a:defRPr/>
            </a:lvl9pPr>
          </a:lstStyle>
          <a:p/>
        </p:txBody>
      </p:sp>
      <p:sp>
        <p:nvSpPr>
          <p:cNvPr id="534" name="Google Shape;534;p53"/>
          <p:cNvSpPr txBox="1"/>
          <p:nvPr>
            <p:ph idx="14" type="subTitle"/>
          </p:nvPr>
        </p:nvSpPr>
        <p:spPr>
          <a:xfrm>
            <a:off x="3340350" y="2067600"/>
            <a:ext cx="2463300" cy="6393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a:solidFill>
                  <a:schemeClr val="lt1"/>
                </a:solidFill>
              </a:defRPr>
            </a:lvl1pPr>
            <a:lvl2pPr lvl="1" algn="l">
              <a:lnSpc>
                <a:spcPct val="100000"/>
              </a:lnSpc>
              <a:spcBef>
                <a:spcPts val="1600"/>
              </a:spcBef>
              <a:spcAft>
                <a:spcPts val="0"/>
              </a:spcAft>
              <a:buSzPts val="1600"/>
              <a:buNone/>
              <a:defRPr/>
            </a:lvl2pPr>
            <a:lvl3pPr lvl="2" algn="l">
              <a:lnSpc>
                <a:spcPct val="100000"/>
              </a:lnSpc>
              <a:spcBef>
                <a:spcPts val="1600"/>
              </a:spcBef>
              <a:spcAft>
                <a:spcPts val="0"/>
              </a:spcAft>
              <a:buSzPts val="1600"/>
              <a:buNone/>
              <a:defRPr/>
            </a:lvl3pPr>
            <a:lvl4pPr lvl="3" algn="l">
              <a:lnSpc>
                <a:spcPct val="100000"/>
              </a:lnSpc>
              <a:spcBef>
                <a:spcPts val="1600"/>
              </a:spcBef>
              <a:spcAft>
                <a:spcPts val="0"/>
              </a:spcAft>
              <a:buSzPts val="1600"/>
              <a:buNone/>
              <a:defRPr/>
            </a:lvl4pPr>
            <a:lvl5pPr lvl="4" algn="l">
              <a:lnSpc>
                <a:spcPct val="100000"/>
              </a:lnSpc>
              <a:spcBef>
                <a:spcPts val="1600"/>
              </a:spcBef>
              <a:spcAft>
                <a:spcPts val="0"/>
              </a:spcAft>
              <a:buSzPts val="1600"/>
              <a:buNone/>
              <a:defRPr/>
            </a:lvl5pPr>
            <a:lvl6pPr lvl="5" algn="l">
              <a:lnSpc>
                <a:spcPct val="100000"/>
              </a:lnSpc>
              <a:spcBef>
                <a:spcPts val="1600"/>
              </a:spcBef>
              <a:spcAft>
                <a:spcPts val="0"/>
              </a:spcAft>
              <a:buSzPts val="1600"/>
              <a:buNone/>
              <a:defRPr/>
            </a:lvl6pPr>
            <a:lvl7pPr lvl="6" algn="l">
              <a:lnSpc>
                <a:spcPct val="100000"/>
              </a:lnSpc>
              <a:spcBef>
                <a:spcPts val="1600"/>
              </a:spcBef>
              <a:spcAft>
                <a:spcPts val="0"/>
              </a:spcAft>
              <a:buSzPts val="1600"/>
              <a:buNone/>
              <a:defRPr/>
            </a:lvl7pPr>
            <a:lvl8pPr lvl="7" algn="l">
              <a:lnSpc>
                <a:spcPct val="100000"/>
              </a:lnSpc>
              <a:spcBef>
                <a:spcPts val="1600"/>
              </a:spcBef>
              <a:spcAft>
                <a:spcPts val="0"/>
              </a:spcAft>
              <a:buSzPts val="1600"/>
              <a:buNone/>
              <a:defRPr/>
            </a:lvl8pPr>
            <a:lvl9pPr lvl="8" algn="l">
              <a:lnSpc>
                <a:spcPct val="100000"/>
              </a:lnSpc>
              <a:spcBef>
                <a:spcPts val="1600"/>
              </a:spcBef>
              <a:spcAft>
                <a:spcPts val="1600"/>
              </a:spcAft>
              <a:buSzPts val="1600"/>
              <a:buNone/>
              <a:defRPr/>
            </a:lvl9pPr>
          </a:lstStyle>
          <a:p/>
        </p:txBody>
      </p:sp>
      <p:sp>
        <p:nvSpPr>
          <p:cNvPr id="535" name="Google Shape;535;p53"/>
          <p:cNvSpPr txBox="1"/>
          <p:nvPr>
            <p:ph idx="15" type="subTitle"/>
          </p:nvPr>
        </p:nvSpPr>
        <p:spPr>
          <a:xfrm>
            <a:off x="5977745" y="2067600"/>
            <a:ext cx="2463300" cy="6393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a:solidFill>
                  <a:schemeClr val="lt1"/>
                </a:solidFill>
              </a:defRPr>
            </a:lvl1pPr>
            <a:lvl2pPr lvl="1" algn="l">
              <a:lnSpc>
                <a:spcPct val="100000"/>
              </a:lnSpc>
              <a:spcBef>
                <a:spcPts val="1600"/>
              </a:spcBef>
              <a:spcAft>
                <a:spcPts val="0"/>
              </a:spcAft>
              <a:buSzPts val="1600"/>
              <a:buNone/>
              <a:defRPr/>
            </a:lvl2pPr>
            <a:lvl3pPr lvl="2" algn="l">
              <a:lnSpc>
                <a:spcPct val="100000"/>
              </a:lnSpc>
              <a:spcBef>
                <a:spcPts val="1600"/>
              </a:spcBef>
              <a:spcAft>
                <a:spcPts val="0"/>
              </a:spcAft>
              <a:buSzPts val="1600"/>
              <a:buNone/>
              <a:defRPr/>
            </a:lvl3pPr>
            <a:lvl4pPr lvl="3" algn="l">
              <a:lnSpc>
                <a:spcPct val="100000"/>
              </a:lnSpc>
              <a:spcBef>
                <a:spcPts val="1600"/>
              </a:spcBef>
              <a:spcAft>
                <a:spcPts val="0"/>
              </a:spcAft>
              <a:buSzPts val="1600"/>
              <a:buNone/>
              <a:defRPr/>
            </a:lvl4pPr>
            <a:lvl5pPr lvl="4" algn="l">
              <a:lnSpc>
                <a:spcPct val="100000"/>
              </a:lnSpc>
              <a:spcBef>
                <a:spcPts val="1600"/>
              </a:spcBef>
              <a:spcAft>
                <a:spcPts val="0"/>
              </a:spcAft>
              <a:buSzPts val="1600"/>
              <a:buNone/>
              <a:defRPr/>
            </a:lvl5pPr>
            <a:lvl6pPr lvl="5" algn="l">
              <a:lnSpc>
                <a:spcPct val="100000"/>
              </a:lnSpc>
              <a:spcBef>
                <a:spcPts val="1600"/>
              </a:spcBef>
              <a:spcAft>
                <a:spcPts val="0"/>
              </a:spcAft>
              <a:buSzPts val="1600"/>
              <a:buNone/>
              <a:defRPr/>
            </a:lvl6pPr>
            <a:lvl7pPr lvl="6" algn="l">
              <a:lnSpc>
                <a:spcPct val="100000"/>
              </a:lnSpc>
              <a:spcBef>
                <a:spcPts val="1600"/>
              </a:spcBef>
              <a:spcAft>
                <a:spcPts val="0"/>
              </a:spcAft>
              <a:buSzPts val="1600"/>
              <a:buNone/>
              <a:defRPr/>
            </a:lvl7pPr>
            <a:lvl8pPr lvl="7" algn="l">
              <a:lnSpc>
                <a:spcPct val="100000"/>
              </a:lnSpc>
              <a:spcBef>
                <a:spcPts val="1600"/>
              </a:spcBef>
              <a:spcAft>
                <a:spcPts val="0"/>
              </a:spcAft>
              <a:buSzPts val="1600"/>
              <a:buNone/>
              <a:defRPr/>
            </a:lvl8pPr>
            <a:lvl9pPr lvl="8" algn="l">
              <a:lnSpc>
                <a:spcPct val="100000"/>
              </a:lnSpc>
              <a:spcBef>
                <a:spcPts val="1600"/>
              </a:spcBef>
              <a:spcAft>
                <a:spcPts val="1600"/>
              </a:spcAft>
              <a:buSzPts val="1600"/>
              <a:buNone/>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4_1">
    <p:spTree>
      <p:nvGrpSpPr>
        <p:cNvPr id="536" name="Shape 536"/>
        <p:cNvGrpSpPr/>
        <p:nvPr/>
      </p:nvGrpSpPr>
      <p:grpSpPr>
        <a:xfrm>
          <a:off x="0" y="0"/>
          <a:ext cx="0" cy="0"/>
          <a:chOff x="0" y="0"/>
          <a:chExt cx="0" cy="0"/>
        </a:xfrm>
      </p:grpSpPr>
      <p:grpSp>
        <p:nvGrpSpPr>
          <p:cNvPr id="537" name="Google Shape;537;p54"/>
          <p:cNvGrpSpPr/>
          <p:nvPr/>
        </p:nvGrpSpPr>
        <p:grpSpPr>
          <a:xfrm>
            <a:off x="8355637" y="92668"/>
            <a:ext cx="965013" cy="988715"/>
            <a:chOff x="4982125" y="3190650"/>
            <a:chExt cx="1217375" cy="1247275"/>
          </a:xfrm>
        </p:grpSpPr>
        <p:sp>
          <p:nvSpPr>
            <p:cNvPr id="538" name="Google Shape;538;p54"/>
            <p:cNvSpPr/>
            <p:nvPr/>
          </p:nvSpPr>
          <p:spPr>
            <a:xfrm>
              <a:off x="5193375" y="3190650"/>
              <a:ext cx="722675" cy="1247275"/>
            </a:xfrm>
            <a:custGeom>
              <a:rect b="b" l="l" r="r" t="t"/>
              <a:pathLst>
                <a:path extrusionOk="0" h="49891" w="28907">
                  <a:moveTo>
                    <a:pt x="4006" y="0"/>
                  </a:moveTo>
                  <a:cubicBezTo>
                    <a:pt x="2688" y="0"/>
                    <a:pt x="1350" y="105"/>
                    <a:pt x="0" y="321"/>
                  </a:cubicBezTo>
                  <a:lnTo>
                    <a:pt x="0" y="49562"/>
                  </a:lnTo>
                  <a:cubicBezTo>
                    <a:pt x="1364" y="49783"/>
                    <a:pt x="2716" y="49890"/>
                    <a:pt x="4048" y="49890"/>
                  </a:cubicBezTo>
                  <a:cubicBezTo>
                    <a:pt x="17527" y="49890"/>
                    <a:pt x="28907" y="38939"/>
                    <a:pt x="28907" y="24942"/>
                  </a:cubicBezTo>
                  <a:cubicBezTo>
                    <a:pt x="28907" y="10957"/>
                    <a:pt x="17503" y="0"/>
                    <a:pt x="4006" y="0"/>
                  </a:cubicBezTo>
                  <a:close/>
                </a:path>
              </a:pathLst>
            </a:custGeom>
            <a:solidFill>
              <a:srgbClr val="ABDFD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9" name="Google Shape;539;p54"/>
            <p:cNvSpPr/>
            <p:nvPr/>
          </p:nvSpPr>
          <p:spPr>
            <a:xfrm>
              <a:off x="4982125" y="3526941"/>
              <a:ext cx="1092750" cy="38025"/>
            </a:xfrm>
            <a:custGeom>
              <a:rect b="b" l="l" r="r" t="t"/>
              <a:pathLst>
                <a:path extrusionOk="0" h="1521" w="43710">
                  <a:moveTo>
                    <a:pt x="0" y="0"/>
                  </a:moveTo>
                  <a:lnTo>
                    <a:pt x="0" y="1520"/>
                  </a:lnTo>
                  <a:lnTo>
                    <a:pt x="43709" y="1520"/>
                  </a:lnTo>
                  <a:lnTo>
                    <a:pt x="43709" y="0"/>
                  </a:lnTo>
                  <a:close/>
                </a:path>
              </a:pathLst>
            </a:custGeom>
            <a:solidFill>
              <a:srgbClr val="58BE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0" name="Google Shape;540;p54"/>
            <p:cNvSpPr/>
            <p:nvPr/>
          </p:nvSpPr>
          <p:spPr>
            <a:xfrm>
              <a:off x="5439575" y="3694866"/>
              <a:ext cx="759925" cy="38025"/>
            </a:xfrm>
            <a:custGeom>
              <a:rect b="b" l="l" r="r" t="t"/>
              <a:pathLst>
                <a:path extrusionOk="0" h="1521" w="30397">
                  <a:moveTo>
                    <a:pt x="1" y="1"/>
                  </a:moveTo>
                  <a:lnTo>
                    <a:pt x="1" y="1521"/>
                  </a:lnTo>
                  <a:lnTo>
                    <a:pt x="30396" y="1521"/>
                  </a:lnTo>
                  <a:lnTo>
                    <a:pt x="30396" y="1"/>
                  </a:lnTo>
                  <a:close/>
                </a:path>
              </a:pathLst>
            </a:custGeom>
            <a:solidFill>
              <a:srgbClr val="58BE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541" name="Google Shape;541;p54"/>
          <p:cNvSpPr/>
          <p:nvPr/>
        </p:nvSpPr>
        <p:spPr>
          <a:xfrm rot="10800000">
            <a:off x="-153465" y="4203652"/>
            <a:ext cx="675268" cy="1165454"/>
          </a:xfrm>
          <a:custGeom>
            <a:rect b="b" l="l" r="r" t="t"/>
            <a:pathLst>
              <a:path extrusionOk="0" h="49891" w="28907">
                <a:moveTo>
                  <a:pt x="4006" y="0"/>
                </a:moveTo>
                <a:cubicBezTo>
                  <a:pt x="2688" y="0"/>
                  <a:pt x="1350" y="105"/>
                  <a:pt x="0" y="321"/>
                </a:cubicBezTo>
                <a:lnTo>
                  <a:pt x="0" y="49562"/>
                </a:lnTo>
                <a:cubicBezTo>
                  <a:pt x="1364" y="49783"/>
                  <a:pt x="2716" y="49890"/>
                  <a:pt x="4048" y="49890"/>
                </a:cubicBezTo>
                <a:cubicBezTo>
                  <a:pt x="17527" y="49890"/>
                  <a:pt x="28907" y="38939"/>
                  <a:pt x="28907" y="24942"/>
                </a:cubicBezTo>
                <a:cubicBezTo>
                  <a:pt x="28907" y="10957"/>
                  <a:pt x="17503" y="0"/>
                  <a:pt x="4006" y="0"/>
                </a:cubicBezTo>
                <a:close/>
              </a:path>
            </a:pathLst>
          </a:custGeom>
          <a:solidFill>
            <a:srgbClr val="ABDFD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2" name="Google Shape;542;p54"/>
          <p:cNvSpPr/>
          <p:nvPr/>
        </p:nvSpPr>
        <p:spPr>
          <a:xfrm>
            <a:off x="-185550" y="4843350"/>
            <a:ext cx="815400" cy="107150"/>
          </a:xfrm>
          <a:custGeom>
            <a:rect b="b" l="l" r="r" t="t"/>
            <a:pathLst>
              <a:path extrusionOk="0" h="4286" w="32616">
                <a:moveTo>
                  <a:pt x="8299" y="0"/>
                </a:moveTo>
                <a:lnTo>
                  <a:pt x="4317" y="3100"/>
                </a:lnTo>
                <a:lnTo>
                  <a:pt x="578" y="213"/>
                </a:lnTo>
                <a:lnTo>
                  <a:pt x="1" y="973"/>
                </a:lnTo>
                <a:lnTo>
                  <a:pt x="4317" y="4286"/>
                </a:lnTo>
                <a:lnTo>
                  <a:pt x="8299" y="1185"/>
                </a:lnTo>
                <a:lnTo>
                  <a:pt x="12311" y="4286"/>
                </a:lnTo>
                <a:lnTo>
                  <a:pt x="16323" y="1185"/>
                </a:lnTo>
                <a:lnTo>
                  <a:pt x="20335" y="4286"/>
                </a:lnTo>
                <a:lnTo>
                  <a:pt x="24317" y="1185"/>
                </a:lnTo>
                <a:lnTo>
                  <a:pt x="28329" y="4286"/>
                </a:lnTo>
                <a:lnTo>
                  <a:pt x="32615" y="973"/>
                </a:lnTo>
                <a:lnTo>
                  <a:pt x="32038" y="213"/>
                </a:lnTo>
                <a:lnTo>
                  <a:pt x="28329" y="3100"/>
                </a:lnTo>
                <a:lnTo>
                  <a:pt x="24317" y="0"/>
                </a:lnTo>
                <a:lnTo>
                  <a:pt x="20335" y="3100"/>
                </a:lnTo>
                <a:lnTo>
                  <a:pt x="16323" y="0"/>
                </a:lnTo>
                <a:lnTo>
                  <a:pt x="12311" y="3100"/>
                </a:lnTo>
                <a:lnTo>
                  <a:pt x="8299"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3" name="Google Shape;543;p54"/>
          <p:cNvSpPr txBox="1"/>
          <p:nvPr>
            <p:ph type="title"/>
          </p:nvPr>
        </p:nvSpPr>
        <p:spPr>
          <a:xfrm>
            <a:off x="713225" y="564675"/>
            <a:ext cx="7717800" cy="19062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5400"/>
              <a:buNone/>
              <a:defRPr sz="10000"/>
            </a:lvl1pPr>
            <a:lvl2pPr lvl="1" algn="l">
              <a:lnSpc>
                <a:spcPct val="100000"/>
              </a:lnSpc>
              <a:spcBef>
                <a:spcPts val="0"/>
              </a:spcBef>
              <a:spcAft>
                <a:spcPts val="0"/>
              </a:spcAft>
              <a:buSzPts val="4400"/>
              <a:buFont typeface="Bebas Neue"/>
              <a:buNone/>
              <a:defRPr sz="4400">
                <a:latin typeface="Bebas Neue"/>
                <a:ea typeface="Bebas Neue"/>
                <a:cs typeface="Bebas Neue"/>
                <a:sym typeface="Bebas Neue"/>
              </a:defRPr>
            </a:lvl2pPr>
            <a:lvl3pPr lvl="2" algn="l">
              <a:lnSpc>
                <a:spcPct val="100000"/>
              </a:lnSpc>
              <a:spcBef>
                <a:spcPts val="0"/>
              </a:spcBef>
              <a:spcAft>
                <a:spcPts val="0"/>
              </a:spcAft>
              <a:buSzPts val="4400"/>
              <a:buFont typeface="Bebas Neue"/>
              <a:buNone/>
              <a:defRPr sz="4400">
                <a:latin typeface="Bebas Neue"/>
                <a:ea typeface="Bebas Neue"/>
                <a:cs typeface="Bebas Neue"/>
                <a:sym typeface="Bebas Neue"/>
              </a:defRPr>
            </a:lvl3pPr>
            <a:lvl4pPr lvl="3" algn="l">
              <a:lnSpc>
                <a:spcPct val="100000"/>
              </a:lnSpc>
              <a:spcBef>
                <a:spcPts val="0"/>
              </a:spcBef>
              <a:spcAft>
                <a:spcPts val="0"/>
              </a:spcAft>
              <a:buSzPts val="4400"/>
              <a:buFont typeface="Bebas Neue"/>
              <a:buNone/>
              <a:defRPr sz="4400">
                <a:latin typeface="Bebas Neue"/>
                <a:ea typeface="Bebas Neue"/>
                <a:cs typeface="Bebas Neue"/>
                <a:sym typeface="Bebas Neue"/>
              </a:defRPr>
            </a:lvl4pPr>
            <a:lvl5pPr lvl="4" algn="l">
              <a:lnSpc>
                <a:spcPct val="100000"/>
              </a:lnSpc>
              <a:spcBef>
                <a:spcPts val="0"/>
              </a:spcBef>
              <a:spcAft>
                <a:spcPts val="0"/>
              </a:spcAft>
              <a:buSzPts val="4400"/>
              <a:buFont typeface="Bebas Neue"/>
              <a:buNone/>
              <a:defRPr sz="4400">
                <a:latin typeface="Bebas Neue"/>
                <a:ea typeface="Bebas Neue"/>
                <a:cs typeface="Bebas Neue"/>
                <a:sym typeface="Bebas Neue"/>
              </a:defRPr>
            </a:lvl5pPr>
            <a:lvl6pPr lvl="5" algn="l">
              <a:lnSpc>
                <a:spcPct val="100000"/>
              </a:lnSpc>
              <a:spcBef>
                <a:spcPts val="0"/>
              </a:spcBef>
              <a:spcAft>
                <a:spcPts val="0"/>
              </a:spcAft>
              <a:buSzPts val="4400"/>
              <a:buFont typeface="Bebas Neue"/>
              <a:buNone/>
              <a:defRPr sz="4400">
                <a:latin typeface="Bebas Neue"/>
                <a:ea typeface="Bebas Neue"/>
                <a:cs typeface="Bebas Neue"/>
                <a:sym typeface="Bebas Neue"/>
              </a:defRPr>
            </a:lvl6pPr>
            <a:lvl7pPr lvl="6" algn="l">
              <a:lnSpc>
                <a:spcPct val="100000"/>
              </a:lnSpc>
              <a:spcBef>
                <a:spcPts val="0"/>
              </a:spcBef>
              <a:spcAft>
                <a:spcPts val="0"/>
              </a:spcAft>
              <a:buSzPts val="4400"/>
              <a:buFont typeface="Bebas Neue"/>
              <a:buNone/>
              <a:defRPr sz="4400">
                <a:latin typeface="Bebas Neue"/>
                <a:ea typeface="Bebas Neue"/>
                <a:cs typeface="Bebas Neue"/>
                <a:sym typeface="Bebas Neue"/>
              </a:defRPr>
            </a:lvl7pPr>
            <a:lvl8pPr lvl="7" algn="l">
              <a:lnSpc>
                <a:spcPct val="100000"/>
              </a:lnSpc>
              <a:spcBef>
                <a:spcPts val="0"/>
              </a:spcBef>
              <a:spcAft>
                <a:spcPts val="0"/>
              </a:spcAft>
              <a:buSzPts val="4400"/>
              <a:buFont typeface="Bebas Neue"/>
              <a:buNone/>
              <a:defRPr sz="4400">
                <a:latin typeface="Bebas Neue"/>
                <a:ea typeface="Bebas Neue"/>
                <a:cs typeface="Bebas Neue"/>
                <a:sym typeface="Bebas Neue"/>
              </a:defRPr>
            </a:lvl8pPr>
            <a:lvl9pPr lvl="8" algn="l">
              <a:lnSpc>
                <a:spcPct val="100000"/>
              </a:lnSpc>
              <a:spcBef>
                <a:spcPts val="0"/>
              </a:spcBef>
              <a:spcAft>
                <a:spcPts val="0"/>
              </a:spcAft>
              <a:buSzPts val="4400"/>
              <a:buFont typeface="Bebas Neue"/>
              <a:buNone/>
              <a:defRPr sz="4400">
                <a:latin typeface="Bebas Neue"/>
                <a:ea typeface="Bebas Neue"/>
                <a:cs typeface="Bebas Neue"/>
                <a:sym typeface="Bebas Neue"/>
              </a:defRPr>
            </a:lvl9pPr>
          </a:lstStyle>
          <a:p/>
        </p:txBody>
      </p:sp>
      <p:sp>
        <p:nvSpPr>
          <p:cNvPr id="544" name="Google Shape;544;p54"/>
          <p:cNvSpPr txBox="1"/>
          <p:nvPr>
            <p:ph idx="1" type="subTitle"/>
          </p:nvPr>
        </p:nvSpPr>
        <p:spPr>
          <a:xfrm>
            <a:off x="2410650" y="2496812"/>
            <a:ext cx="4322700" cy="11601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Clr>
                <a:schemeClr val="accent1"/>
              </a:buClr>
              <a:buSzPts val="1600"/>
              <a:buNone/>
              <a:defRPr>
                <a:solidFill>
                  <a:schemeClr val="accent1"/>
                </a:solidFill>
              </a:defRPr>
            </a:lvl1pPr>
            <a:lvl2pPr lvl="1" algn="ctr">
              <a:lnSpc>
                <a:spcPct val="100000"/>
              </a:lnSpc>
              <a:spcBef>
                <a:spcPts val="0"/>
              </a:spcBef>
              <a:spcAft>
                <a:spcPts val="0"/>
              </a:spcAft>
              <a:buClr>
                <a:schemeClr val="accent3"/>
              </a:buClr>
              <a:buSzPts val="1600"/>
              <a:buNone/>
              <a:defRPr>
                <a:solidFill>
                  <a:schemeClr val="accent3"/>
                </a:solidFill>
              </a:defRPr>
            </a:lvl2pPr>
            <a:lvl3pPr lvl="2" algn="ctr">
              <a:lnSpc>
                <a:spcPct val="100000"/>
              </a:lnSpc>
              <a:spcBef>
                <a:spcPts val="0"/>
              </a:spcBef>
              <a:spcAft>
                <a:spcPts val="0"/>
              </a:spcAft>
              <a:buClr>
                <a:schemeClr val="accent3"/>
              </a:buClr>
              <a:buSzPts val="1600"/>
              <a:buNone/>
              <a:defRPr>
                <a:solidFill>
                  <a:schemeClr val="accent3"/>
                </a:solidFill>
              </a:defRPr>
            </a:lvl3pPr>
            <a:lvl4pPr lvl="3" algn="ctr">
              <a:lnSpc>
                <a:spcPct val="100000"/>
              </a:lnSpc>
              <a:spcBef>
                <a:spcPts val="0"/>
              </a:spcBef>
              <a:spcAft>
                <a:spcPts val="0"/>
              </a:spcAft>
              <a:buClr>
                <a:schemeClr val="accent3"/>
              </a:buClr>
              <a:buSzPts val="1600"/>
              <a:buNone/>
              <a:defRPr>
                <a:solidFill>
                  <a:schemeClr val="accent3"/>
                </a:solidFill>
              </a:defRPr>
            </a:lvl4pPr>
            <a:lvl5pPr lvl="4" algn="ctr">
              <a:lnSpc>
                <a:spcPct val="100000"/>
              </a:lnSpc>
              <a:spcBef>
                <a:spcPts val="0"/>
              </a:spcBef>
              <a:spcAft>
                <a:spcPts val="0"/>
              </a:spcAft>
              <a:buClr>
                <a:schemeClr val="accent3"/>
              </a:buClr>
              <a:buSzPts val="1600"/>
              <a:buNone/>
              <a:defRPr>
                <a:solidFill>
                  <a:schemeClr val="accent3"/>
                </a:solidFill>
              </a:defRPr>
            </a:lvl5pPr>
            <a:lvl6pPr lvl="5" algn="ctr">
              <a:lnSpc>
                <a:spcPct val="100000"/>
              </a:lnSpc>
              <a:spcBef>
                <a:spcPts val="0"/>
              </a:spcBef>
              <a:spcAft>
                <a:spcPts val="0"/>
              </a:spcAft>
              <a:buClr>
                <a:schemeClr val="accent3"/>
              </a:buClr>
              <a:buSzPts val="1600"/>
              <a:buNone/>
              <a:defRPr>
                <a:solidFill>
                  <a:schemeClr val="accent3"/>
                </a:solidFill>
              </a:defRPr>
            </a:lvl6pPr>
            <a:lvl7pPr lvl="6" algn="ctr">
              <a:lnSpc>
                <a:spcPct val="100000"/>
              </a:lnSpc>
              <a:spcBef>
                <a:spcPts val="0"/>
              </a:spcBef>
              <a:spcAft>
                <a:spcPts val="0"/>
              </a:spcAft>
              <a:buClr>
                <a:schemeClr val="accent3"/>
              </a:buClr>
              <a:buSzPts val="1600"/>
              <a:buNone/>
              <a:defRPr>
                <a:solidFill>
                  <a:schemeClr val="accent3"/>
                </a:solidFill>
              </a:defRPr>
            </a:lvl7pPr>
            <a:lvl8pPr lvl="7" algn="ctr">
              <a:lnSpc>
                <a:spcPct val="100000"/>
              </a:lnSpc>
              <a:spcBef>
                <a:spcPts val="0"/>
              </a:spcBef>
              <a:spcAft>
                <a:spcPts val="0"/>
              </a:spcAft>
              <a:buClr>
                <a:schemeClr val="accent3"/>
              </a:buClr>
              <a:buSzPts val="1600"/>
              <a:buNone/>
              <a:defRPr>
                <a:solidFill>
                  <a:schemeClr val="accent3"/>
                </a:solidFill>
              </a:defRPr>
            </a:lvl8pPr>
            <a:lvl9pPr lvl="8" algn="ctr">
              <a:lnSpc>
                <a:spcPct val="100000"/>
              </a:lnSpc>
              <a:spcBef>
                <a:spcPts val="0"/>
              </a:spcBef>
              <a:spcAft>
                <a:spcPts val="0"/>
              </a:spcAft>
              <a:buClr>
                <a:schemeClr val="accent3"/>
              </a:buClr>
              <a:buSzPts val="1600"/>
              <a:buNone/>
              <a:defRPr>
                <a:solidFill>
                  <a:schemeClr val="accent3"/>
                </a:solidFill>
              </a:defRPr>
            </a:lvl9pPr>
          </a:lstStyle>
          <a:p/>
        </p:txBody>
      </p:sp>
      <p:sp>
        <p:nvSpPr>
          <p:cNvPr id="545" name="Google Shape;545;p54"/>
          <p:cNvSpPr txBox="1"/>
          <p:nvPr/>
        </p:nvSpPr>
        <p:spPr>
          <a:xfrm>
            <a:off x="1759400" y="3843550"/>
            <a:ext cx="5625300" cy="537600"/>
          </a:xfrm>
          <a:prstGeom prst="rect">
            <a:avLst/>
          </a:prstGeom>
          <a:noFill/>
          <a:ln>
            <a:noFill/>
          </a:ln>
        </p:spPr>
        <p:txBody>
          <a:bodyPr anchorCtr="0" anchor="t" bIns="91425" lIns="91425" spcFirstLastPara="1" rIns="91425" wrap="square" tIns="0">
            <a:noAutofit/>
          </a:bodyPr>
          <a:lstStyle/>
          <a:p>
            <a:pPr indent="0" lvl="0" marL="0" marR="0" rtl="0" algn="ctr">
              <a:lnSpc>
                <a:spcPct val="100000"/>
              </a:lnSpc>
              <a:spcBef>
                <a:spcPts val="300"/>
              </a:spcBef>
              <a:spcAft>
                <a:spcPts val="0"/>
              </a:spcAft>
              <a:buClr>
                <a:srgbClr val="000000"/>
              </a:buClr>
              <a:buSzPts val="1200"/>
              <a:buFont typeface="Arial"/>
              <a:buNone/>
            </a:pPr>
            <a:r>
              <a:rPr b="0" i="0" lang="en" sz="1200" u="none" cap="none" strike="noStrike">
                <a:solidFill>
                  <a:schemeClr val="accent2"/>
                </a:solidFill>
                <a:latin typeface="Lato"/>
                <a:ea typeface="Lato"/>
                <a:cs typeface="Lato"/>
                <a:sym typeface="Lato"/>
              </a:rPr>
              <a:t>CREDITS: This presentation template was created by </a:t>
            </a:r>
            <a:r>
              <a:rPr b="0" i="0" lang="en" sz="1200" u="none" cap="none" strike="noStrike">
                <a:solidFill>
                  <a:schemeClr val="accent2"/>
                </a:solidFill>
                <a:uFill>
                  <a:noFill/>
                </a:uFill>
                <a:latin typeface="Lato"/>
                <a:ea typeface="Lato"/>
                <a:cs typeface="Lato"/>
                <a:sym typeface="Lato"/>
                <a:hlinkClick r:id="rId2">
                  <a:extLst>
                    <a:ext uri="{A12FA001-AC4F-418D-AE19-62706E023703}">
                      <ahyp:hlinkClr val="tx"/>
                    </a:ext>
                  </a:extLst>
                </a:hlinkClick>
              </a:rPr>
              <a:t>Slidesgo</a:t>
            </a:r>
            <a:r>
              <a:rPr b="0" i="0" lang="en" sz="1200" u="none" cap="none" strike="noStrike">
                <a:solidFill>
                  <a:schemeClr val="accent2"/>
                </a:solidFill>
                <a:latin typeface="Lato"/>
                <a:ea typeface="Lato"/>
                <a:cs typeface="Lato"/>
                <a:sym typeface="Lato"/>
              </a:rPr>
              <a:t>, including icons by </a:t>
            </a:r>
            <a:r>
              <a:rPr b="0" i="0" lang="en" sz="1200" u="none" cap="none" strike="noStrike">
                <a:solidFill>
                  <a:schemeClr val="accent2"/>
                </a:solidFill>
                <a:uFill>
                  <a:noFill/>
                </a:uFill>
                <a:latin typeface="Lato"/>
                <a:ea typeface="Lato"/>
                <a:cs typeface="Lato"/>
                <a:sym typeface="Lato"/>
                <a:hlinkClick r:id="rId3">
                  <a:extLst>
                    <a:ext uri="{A12FA001-AC4F-418D-AE19-62706E023703}">
                      <ahyp:hlinkClr val="tx"/>
                    </a:ext>
                  </a:extLst>
                </a:hlinkClick>
              </a:rPr>
              <a:t>Flaticon</a:t>
            </a:r>
            <a:r>
              <a:rPr b="0" i="0" lang="en" sz="1200" u="none" cap="none" strike="noStrike">
                <a:solidFill>
                  <a:schemeClr val="accent2"/>
                </a:solidFill>
                <a:latin typeface="Lato"/>
                <a:ea typeface="Lato"/>
                <a:cs typeface="Lato"/>
                <a:sym typeface="Lato"/>
              </a:rPr>
              <a:t>, and infographics &amp; images by </a:t>
            </a:r>
            <a:r>
              <a:rPr b="0" i="0" lang="en" sz="1200" u="none" cap="none" strike="noStrike">
                <a:solidFill>
                  <a:schemeClr val="accent2"/>
                </a:solidFill>
                <a:uFill>
                  <a:noFill/>
                </a:uFill>
                <a:latin typeface="Lato"/>
                <a:ea typeface="Lato"/>
                <a:cs typeface="Lato"/>
                <a:sym typeface="Lato"/>
                <a:hlinkClick r:id="rId4">
                  <a:extLst>
                    <a:ext uri="{A12FA001-AC4F-418D-AE19-62706E023703}">
                      <ahyp:hlinkClr val="tx"/>
                    </a:ext>
                  </a:extLst>
                </a:hlinkClick>
              </a:rPr>
              <a:t>Freepik</a:t>
            </a:r>
            <a:endParaRPr b="0" i="0" sz="1200" u="none" cap="none" strike="noStrike">
              <a:solidFill>
                <a:schemeClr val="accent2"/>
              </a:solidFill>
              <a:latin typeface="Lato"/>
              <a:ea typeface="Lato"/>
              <a:cs typeface="Lato"/>
              <a:sym typeface="Lato"/>
            </a:endParaRPr>
          </a:p>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accent2"/>
              </a:solidFill>
              <a:latin typeface="Lato"/>
              <a:ea typeface="Lato"/>
              <a:cs typeface="Lato"/>
              <a:sym typeface="Lato"/>
            </a:endParaRPr>
          </a:p>
          <a:p>
            <a:pPr indent="0" lvl="0" marL="0" marR="0" rtl="0" algn="ctr">
              <a:lnSpc>
                <a:spcPct val="115000"/>
              </a:lnSpc>
              <a:spcBef>
                <a:spcPts val="300"/>
              </a:spcBef>
              <a:spcAft>
                <a:spcPts val="0"/>
              </a:spcAft>
              <a:buClr>
                <a:srgbClr val="000000"/>
              </a:buClr>
              <a:buSzPts val="1200"/>
              <a:buFont typeface="Arial"/>
              <a:buNone/>
            </a:pPr>
            <a:r>
              <a:t/>
            </a:r>
            <a:endParaRPr b="0" i="0" sz="1200" u="none" cap="none" strike="noStrike">
              <a:solidFill>
                <a:schemeClr val="accent2"/>
              </a:solidFill>
              <a:latin typeface="Lato"/>
              <a:ea typeface="Lato"/>
              <a:cs typeface="Lato"/>
              <a:sym typeface="Lato"/>
            </a:endParaRPr>
          </a:p>
        </p:txBody>
      </p:sp>
      <p:grpSp>
        <p:nvGrpSpPr>
          <p:cNvPr id="546" name="Google Shape;546;p54"/>
          <p:cNvGrpSpPr/>
          <p:nvPr/>
        </p:nvGrpSpPr>
        <p:grpSpPr>
          <a:xfrm flipH="1" rot="5400000">
            <a:off x="42575" y="2517013"/>
            <a:ext cx="519025" cy="109450"/>
            <a:chOff x="3792125" y="4705525"/>
            <a:chExt cx="519025" cy="109450"/>
          </a:xfrm>
        </p:grpSpPr>
        <p:sp>
          <p:nvSpPr>
            <p:cNvPr id="547" name="Google Shape;547;p54"/>
            <p:cNvSpPr/>
            <p:nvPr/>
          </p:nvSpPr>
          <p:spPr>
            <a:xfrm>
              <a:off x="3792125" y="4705525"/>
              <a:ext cx="126175" cy="109450"/>
            </a:xfrm>
            <a:custGeom>
              <a:rect b="b" l="l" r="r" t="t"/>
              <a:pathLst>
                <a:path extrusionOk="0" h="4378" w="5047">
                  <a:moveTo>
                    <a:pt x="2524" y="1"/>
                  </a:moveTo>
                  <a:lnTo>
                    <a:pt x="1" y="4378"/>
                  </a:lnTo>
                  <a:lnTo>
                    <a:pt x="5046" y="4378"/>
                  </a:lnTo>
                  <a:lnTo>
                    <a:pt x="2524"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8" name="Google Shape;548;p54"/>
            <p:cNvSpPr/>
            <p:nvPr/>
          </p:nvSpPr>
          <p:spPr>
            <a:xfrm>
              <a:off x="3988175" y="4705525"/>
              <a:ext cx="126175" cy="109450"/>
            </a:xfrm>
            <a:custGeom>
              <a:rect b="b" l="l" r="r" t="t"/>
              <a:pathLst>
                <a:path extrusionOk="0" h="4378" w="5047">
                  <a:moveTo>
                    <a:pt x="2524" y="1"/>
                  </a:moveTo>
                  <a:lnTo>
                    <a:pt x="1" y="4378"/>
                  </a:lnTo>
                  <a:lnTo>
                    <a:pt x="5046" y="4378"/>
                  </a:lnTo>
                  <a:lnTo>
                    <a:pt x="2524"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9" name="Google Shape;549;p54"/>
            <p:cNvSpPr/>
            <p:nvPr/>
          </p:nvSpPr>
          <p:spPr>
            <a:xfrm>
              <a:off x="4185000" y="4705525"/>
              <a:ext cx="126150" cy="109450"/>
            </a:xfrm>
            <a:custGeom>
              <a:rect b="b" l="l" r="r" t="t"/>
              <a:pathLst>
                <a:path extrusionOk="0" h="4378" w="5046">
                  <a:moveTo>
                    <a:pt x="2523" y="1"/>
                  </a:moveTo>
                  <a:lnTo>
                    <a:pt x="0" y="4378"/>
                  </a:lnTo>
                  <a:lnTo>
                    <a:pt x="5046" y="4378"/>
                  </a:lnTo>
                  <a:lnTo>
                    <a:pt x="2523"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550" name="Google Shape;550;p54"/>
          <p:cNvSpPr/>
          <p:nvPr/>
        </p:nvSpPr>
        <p:spPr>
          <a:xfrm flipH="1">
            <a:off x="8831775" y="2913714"/>
            <a:ext cx="64875" cy="64913"/>
          </a:xfrm>
          <a:custGeom>
            <a:rect b="b" l="l" r="r" t="t"/>
            <a:pathLst>
              <a:path extrusionOk="0" h="2676" w="2675">
                <a:moveTo>
                  <a:pt x="0" y="1"/>
                </a:moveTo>
                <a:lnTo>
                  <a:pt x="0" y="2676"/>
                </a:lnTo>
                <a:lnTo>
                  <a:pt x="2675" y="2676"/>
                </a:lnTo>
                <a:lnTo>
                  <a:pt x="2675" y="1"/>
                </a:lnTo>
                <a:close/>
              </a:path>
            </a:pathLst>
          </a:custGeom>
          <a:solidFill>
            <a:srgbClr val="58BE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1" name="Google Shape;551;p54"/>
          <p:cNvSpPr/>
          <p:nvPr/>
        </p:nvSpPr>
        <p:spPr>
          <a:xfrm flipH="1">
            <a:off x="8831775" y="2752257"/>
            <a:ext cx="64875" cy="64889"/>
          </a:xfrm>
          <a:custGeom>
            <a:rect b="b" l="l" r="r" t="t"/>
            <a:pathLst>
              <a:path extrusionOk="0" h="2675" w="2675">
                <a:moveTo>
                  <a:pt x="0" y="0"/>
                </a:moveTo>
                <a:lnTo>
                  <a:pt x="0" y="2675"/>
                </a:lnTo>
                <a:lnTo>
                  <a:pt x="2675" y="2675"/>
                </a:lnTo>
                <a:lnTo>
                  <a:pt x="2675" y="0"/>
                </a:lnTo>
                <a:close/>
              </a:path>
            </a:pathLst>
          </a:custGeom>
          <a:solidFill>
            <a:srgbClr val="58BE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2" name="Google Shape;552;p54"/>
          <p:cNvSpPr/>
          <p:nvPr/>
        </p:nvSpPr>
        <p:spPr>
          <a:xfrm flipH="1">
            <a:off x="8831775" y="2590777"/>
            <a:ext cx="64875" cy="64161"/>
          </a:xfrm>
          <a:custGeom>
            <a:rect b="b" l="l" r="r" t="t"/>
            <a:pathLst>
              <a:path extrusionOk="0" h="2645" w="2675">
                <a:moveTo>
                  <a:pt x="0" y="0"/>
                </a:moveTo>
                <a:lnTo>
                  <a:pt x="0" y="2645"/>
                </a:lnTo>
                <a:lnTo>
                  <a:pt x="2675" y="2645"/>
                </a:lnTo>
                <a:lnTo>
                  <a:pt x="2675" y="0"/>
                </a:lnTo>
                <a:close/>
              </a:path>
            </a:pathLst>
          </a:custGeom>
          <a:solidFill>
            <a:srgbClr val="58BE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3" name="Google Shape;553;p54"/>
          <p:cNvSpPr/>
          <p:nvPr/>
        </p:nvSpPr>
        <p:spPr>
          <a:xfrm flipH="1">
            <a:off x="247339" y="306378"/>
            <a:ext cx="1611574" cy="1722263"/>
          </a:xfrm>
          <a:custGeom>
            <a:rect b="b" l="l" r="r" t="t"/>
            <a:pathLst>
              <a:path extrusionOk="0" h="61460" w="57510">
                <a:moveTo>
                  <a:pt x="1" y="0"/>
                </a:moveTo>
                <a:lnTo>
                  <a:pt x="1" y="1915"/>
                </a:lnTo>
                <a:lnTo>
                  <a:pt x="55230" y="1915"/>
                </a:lnTo>
                <a:lnTo>
                  <a:pt x="55230" y="61460"/>
                </a:lnTo>
                <a:lnTo>
                  <a:pt x="57510" y="61460"/>
                </a:lnTo>
                <a:lnTo>
                  <a:pt x="57510" y="0"/>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4" name="Google Shape;554;p54"/>
          <p:cNvSpPr/>
          <p:nvPr/>
        </p:nvSpPr>
        <p:spPr>
          <a:xfrm flipH="1">
            <a:off x="7285087" y="3114855"/>
            <a:ext cx="1611574" cy="1722263"/>
          </a:xfrm>
          <a:custGeom>
            <a:rect b="b" l="l" r="r" t="t"/>
            <a:pathLst>
              <a:path extrusionOk="0" h="61460" w="57510">
                <a:moveTo>
                  <a:pt x="1" y="0"/>
                </a:moveTo>
                <a:lnTo>
                  <a:pt x="1" y="61460"/>
                </a:lnTo>
                <a:lnTo>
                  <a:pt x="57510" y="61460"/>
                </a:lnTo>
                <a:lnTo>
                  <a:pt x="57510" y="59545"/>
                </a:lnTo>
                <a:lnTo>
                  <a:pt x="2281" y="59545"/>
                </a:lnTo>
                <a:lnTo>
                  <a:pt x="2281"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2_4">
    <p:spTree>
      <p:nvGrpSpPr>
        <p:cNvPr id="555" name="Shape 555"/>
        <p:cNvGrpSpPr/>
        <p:nvPr/>
      </p:nvGrpSpPr>
      <p:grpSpPr>
        <a:xfrm>
          <a:off x="0" y="0"/>
          <a:ext cx="0" cy="0"/>
          <a:chOff x="0" y="0"/>
          <a:chExt cx="0" cy="0"/>
        </a:xfrm>
      </p:grpSpPr>
      <p:sp>
        <p:nvSpPr>
          <p:cNvPr id="556" name="Google Shape;556;p55"/>
          <p:cNvSpPr/>
          <p:nvPr/>
        </p:nvSpPr>
        <p:spPr>
          <a:xfrm>
            <a:off x="713225" y="1377800"/>
            <a:ext cx="7702800" cy="3118500"/>
          </a:xfrm>
          <a:prstGeom prst="rect">
            <a:avLst/>
          </a:prstGeom>
          <a:noFill/>
          <a:ln cap="flat" cmpd="sng" w="381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7" name="Google Shape;557;p55"/>
          <p:cNvSpPr/>
          <p:nvPr/>
        </p:nvSpPr>
        <p:spPr>
          <a:xfrm>
            <a:off x="1017834" y="1650300"/>
            <a:ext cx="7093500" cy="25737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8" name="Google Shape;558;p55"/>
          <p:cNvSpPr/>
          <p:nvPr/>
        </p:nvSpPr>
        <p:spPr>
          <a:xfrm>
            <a:off x="-147190" y="222262"/>
            <a:ext cx="1050371" cy="988226"/>
          </a:xfrm>
          <a:custGeom>
            <a:rect b="b" l="l" r="r" t="t"/>
            <a:pathLst>
              <a:path extrusionOk="0" h="28512" w="30305">
                <a:moveTo>
                  <a:pt x="28511" y="1"/>
                </a:moveTo>
                <a:lnTo>
                  <a:pt x="0" y="28512"/>
                </a:lnTo>
                <a:lnTo>
                  <a:pt x="1793" y="28512"/>
                </a:lnTo>
                <a:lnTo>
                  <a:pt x="30305"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559" name="Google Shape;559;p55"/>
          <p:cNvGrpSpPr/>
          <p:nvPr/>
        </p:nvGrpSpPr>
        <p:grpSpPr>
          <a:xfrm>
            <a:off x="-353382" y="-406388"/>
            <a:ext cx="1507838" cy="1046179"/>
            <a:chOff x="3916750" y="1194074"/>
            <a:chExt cx="1087593" cy="754601"/>
          </a:xfrm>
        </p:grpSpPr>
        <p:sp>
          <p:nvSpPr>
            <p:cNvPr id="560" name="Google Shape;560;p55"/>
            <p:cNvSpPr/>
            <p:nvPr/>
          </p:nvSpPr>
          <p:spPr>
            <a:xfrm>
              <a:off x="3916750" y="1351375"/>
              <a:ext cx="642125" cy="597300"/>
            </a:xfrm>
            <a:custGeom>
              <a:rect b="b" l="l" r="r" t="t"/>
              <a:pathLst>
                <a:path extrusionOk="0" h="23892" w="25685">
                  <a:moveTo>
                    <a:pt x="23892" y="0"/>
                  </a:moveTo>
                  <a:lnTo>
                    <a:pt x="1" y="23891"/>
                  </a:lnTo>
                  <a:lnTo>
                    <a:pt x="1764" y="23891"/>
                  </a:lnTo>
                  <a:lnTo>
                    <a:pt x="25685" y="0"/>
                  </a:lnTo>
                  <a:close/>
                </a:path>
              </a:pathLst>
            </a:custGeom>
            <a:solidFill>
              <a:srgbClr val="ABDFD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1" name="Google Shape;561;p55"/>
            <p:cNvSpPr/>
            <p:nvPr/>
          </p:nvSpPr>
          <p:spPr>
            <a:xfrm>
              <a:off x="4246718" y="1194074"/>
              <a:ext cx="757625" cy="712800"/>
            </a:xfrm>
            <a:custGeom>
              <a:rect b="b" l="l" r="r" t="t"/>
              <a:pathLst>
                <a:path extrusionOk="0" h="28512" w="30305">
                  <a:moveTo>
                    <a:pt x="28511" y="1"/>
                  </a:moveTo>
                  <a:lnTo>
                    <a:pt x="0" y="28512"/>
                  </a:lnTo>
                  <a:lnTo>
                    <a:pt x="1793" y="28512"/>
                  </a:lnTo>
                  <a:lnTo>
                    <a:pt x="30305" y="1"/>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562" name="Google Shape;562;p55"/>
          <p:cNvGrpSpPr/>
          <p:nvPr/>
        </p:nvGrpSpPr>
        <p:grpSpPr>
          <a:xfrm rot="10800000">
            <a:off x="7894068" y="4592984"/>
            <a:ext cx="1507838" cy="1046179"/>
            <a:chOff x="3916750" y="1194074"/>
            <a:chExt cx="1087593" cy="754601"/>
          </a:xfrm>
        </p:grpSpPr>
        <p:sp>
          <p:nvSpPr>
            <p:cNvPr id="563" name="Google Shape;563;p55"/>
            <p:cNvSpPr/>
            <p:nvPr/>
          </p:nvSpPr>
          <p:spPr>
            <a:xfrm>
              <a:off x="3916750" y="1351375"/>
              <a:ext cx="642125" cy="597300"/>
            </a:xfrm>
            <a:custGeom>
              <a:rect b="b" l="l" r="r" t="t"/>
              <a:pathLst>
                <a:path extrusionOk="0" h="23892" w="25685">
                  <a:moveTo>
                    <a:pt x="23892" y="0"/>
                  </a:moveTo>
                  <a:lnTo>
                    <a:pt x="1" y="23891"/>
                  </a:lnTo>
                  <a:lnTo>
                    <a:pt x="1764" y="23891"/>
                  </a:lnTo>
                  <a:lnTo>
                    <a:pt x="25685" y="0"/>
                  </a:lnTo>
                  <a:close/>
                </a:path>
              </a:pathLst>
            </a:custGeom>
            <a:solidFill>
              <a:srgbClr val="ABDFD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4" name="Google Shape;564;p55"/>
            <p:cNvSpPr/>
            <p:nvPr/>
          </p:nvSpPr>
          <p:spPr>
            <a:xfrm>
              <a:off x="4246718" y="1194074"/>
              <a:ext cx="757625" cy="712800"/>
            </a:xfrm>
            <a:custGeom>
              <a:rect b="b" l="l" r="r" t="t"/>
              <a:pathLst>
                <a:path extrusionOk="0" h="28512" w="30305">
                  <a:moveTo>
                    <a:pt x="28511" y="1"/>
                  </a:moveTo>
                  <a:lnTo>
                    <a:pt x="0" y="28512"/>
                  </a:lnTo>
                  <a:lnTo>
                    <a:pt x="1793" y="28512"/>
                  </a:lnTo>
                  <a:lnTo>
                    <a:pt x="30305" y="1"/>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565" name="Google Shape;565;p55"/>
          <p:cNvSpPr/>
          <p:nvPr/>
        </p:nvSpPr>
        <p:spPr>
          <a:xfrm rot="10800000">
            <a:off x="8145343" y="4022287"/>
            <a:ext cx="1050371" cy="988226"/>
          </a:xfrm>
          <a:custGeom>
            <a:rect b="b" l="l" r="r" t="t"/>
            <a:pathLst>
              <a:path extrusionOk="0" h="28512" w="30305">
                <a:moveTo>
                  <a:pt x="28511" y="1"/>
                </a:moveTo>
                <a:lnTo>
                  <a:pt x="0" y="28512"/>
                </a:lnTo>
                <a:lnTo>
                  <a:pt x="1793" y="28512"/>
                </a:lnTo>
                <a:lnTo>
                  <a:pt x="30305"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6" name="Google Shape;566;p55"/>
          <p:cNvSpPr txBox="1"/>
          <p:nvPr>
            <p:ph type="title"/>
          </p:nvPr>
        </p:nvSpPr>
        <p:spPr>
          <a:xfrm>
            <a:off x="713225" y="539500"/>
            <a:ext cx="7717800" cy="6258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3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567" name="Google Shape;567;p55"/>
          <p:cNvSpPr txBox="1"/>
          <p:nvPr>
            <p:ph idx="1" type="subTitle"/>
          </p:nvPr>
        </p:nvSpPr>
        <p:spPr>
          <a:xfrm>
            <a:off x="2008625" y="2002825"/>
            <a:ext cx="5149800" cy="20040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600"/>
              <a:buNone/>
              <a:defRPr>
                <a:solidFill>
                  <a:schemeClr val="dk1"/>
                </a:solidFill>
              </a:defRPr>
            </a:lvl1pPr>
            <a:lvl2pPr lvl="1" algn="l">
              <a:lnSpc>
                <a:spcPct val="100000"/>
              </a:lnSpc>
              <a:spcBef>
                <a:spcPts val="1600"/>
              </a:spcBef>
              <a:spcAft>
                <a:spcPts val="0"/>
              </a:spcAft>
              <a:buSzPts val="1600"/>
              <a:buNone/>
              <a:defRPr/>
            </a:lvl2pPr>
            <a:lvl3pPr lvl="2" algn="l">
              <a:lnSpc>
                <a:spcPct val="100000"/>
              </a:lnSpc>
              <a:spcBef>
                <a:spcPts val="1600"/>
              </a:spcBef>
              <a:spcAft>
                <a:spcPts val="0"/>
              </a:spcAft>
              <a:buSzPts val="1600"/>
              <a:buNone/>
              <a:defRPr/>
            </a:lvl3pPr>
            <a:lvl4pPr lvl="3" algn="l">
              <a:lnSpc>
                <a:spcPct val="100000"/>
              </a:lnSpc>
              <a:spcBef>
                <a:spcPts val="1600"/>
              </a:spcBef>
              <a:spcAft>
                <a:spcPts val="0"/>
              </a:spcAft>
              <a:buSzPts val="1600"/>
              <a:buNone/>
              <a:defRPr/>
            </a:lvl4pPr>
            <a:lvl5pPr lvl="4" algn="l">
              <a:lnSpc>
                <a:spcPct val="100000"/>
              </a:lnSpc>
              <a:spcBef>
                <a:spcPts val="1600"/>
              </a:spcBef>
              <a:spcAft>
                <a:spcPts val="0"/>
              </a:spcAft>
              <a:buSzPts val="1600"/>
              <a:buNone/>
              <a:defRPr/>
            </a:lvl5pPr>
            <a:lvl6pPr lvl="5" algn="l">
              <a:lnSpc>
                <a:spcPct val="100000"/>
              </a:lnSpc>
              <a:spcBef>
                <a:spcPts val="1600"/>
              </a:spcBef>
              <a:spcAft>
                <a:spcPts val="0"/>
              </a:spcAft>
              <a:buSzPts val="1600"/>
              <a:buNone/>
              <a:defRPr/>
            </a:lvl6pPr>
            <a:lvl7pPr lvl="6" algn="l">
              <a:lnSpc>
                <a:spcPct val="100000"/>
              </a:lnSpc>
              <a:spcBef>
                <a:spcPts val="1600"/>
              </a:spcBef>
              <a:spcAft>
                <a:spcPts val="0"/>
              </a:spcAft>
              <a:buSzPts val="1600"/>
              <a:buNone/>
              <a:defRPr/>
            </a:lvl7pPr>
            <a:lvl8pPr lvl="7" algn="l">
              <a:lnSpc>
                <a:spcPct val="100000"/>
              </a:lnSpc>
              <a:spcBef>
                <a:spcPts val="1600"/>
              </a:spcBef>
              <a:spcAft>
                <a:spcPts val="0"/>
              </a:spcAft>
              <a:buSzPts val="1600"/>
              <a:buNone/>
              <a:defRPr/>
            </a:lvl8pPr>
            <a:lvl9pPr lvl="8" algn="l">
              <a:lnSpc>
                <a:spcPct val="100000"/>
              </a:lnSpc>
              <a:spcBef>
                <a:spcPts val="1600"/>
              </a:spcBef>
              <a:spcAft>
                <a:spcPts val="1600"/>
              </a:spcAft>
              <a:buSzPts val="1600"/>
              <a:buNone/>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2_3">
    <p:spTree>
      <p:nvGrpSpPr>
        <p:cNvPr id="568" name="Shape 568"/>
        <p:cNvGrpSpPr/>
        <p:nvPr/>
      </p:nvGrpSpPr>
      <p:grpSpPr>
        <a:xfrm>
          <a:off x="0" y="0"/>
          <a:ext cx="0" cy="0"/>
          <a:chOff x="0" y="0"/>
          <a:chExt cx="0" cy="0"/>
        </a:xfrm>
      </p:grpSpPr>
      <p:sp>
        <p:nvSpPr>
          <p:cNvPr id="569" name="Google Shape;569;p56"/>
          <p:cNvSpPr txBox="1"/>
          <p:nvPr>
            <p:ph type="title"/>
          </p:nvPr>
        </p:nvSpPr>
        <p:spPr>
          <a:xfrm>
            <a:off x="713225" y="539500"/>
            <a:ext cx="7717800" cy="6258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3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grpSp>
        <p:nvGrpSpPr>
          <p:cNvPr id="570" name="Google Shape;570;p56"/>
          <p:cNvGrpSpPr/>
          <p:nvPr/>
        </p:nvGrpSpPr>
        <p:grpSpPr>
          <a:xfrm rot="-5400000">
            <a:off x="8582400" y="2517013"/>
            <a:ext cx="519025" cy="109450"/>
            <a:chOff x="3792125" y="4705525"/>
            <a:chExt cx="519025" cy="109450"/>
          </a:xfrm>
        </p:grpSpPr>
        <p:sp>
          <p:nvSpPr>
            <p:cNvPr id="571" name="Google Shape;571;p56"/>
            <p:cNvSpPr/>
            <p:nvPr/>
          </p:nvSpPr>
          <p:spPr>
            <a:xfrm>
              <a:off x="3792125" y="4705525"/>
              <a:ext cx="126175" cy="109450"/>
            </a:xfrm>
            <a:custGeom>
              <a:rect b="b" l="l" r="r" t="t"/>
              <a:pathLst>
                <a:path extrusionOk="0" h="4378" w="5047">
                  <a:moveTo>
                    <a:pt x="2524" y="1"/>
                  </a:moveTo>
                  <a:lnTo>
                    <a:pt x="1" y="4378"/>
                  </a:lnTo>
                  <a:lnTo>
                    <a:pt x="5046" y="4378"/>
                  </a:lnTo>
                  <a:lnTo>
                    <a:pt x="2524"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2" name="Google Shape;572;p56"/>
            <p:cNvSpPr/>
            <p:nvPr/>
          </p:nvSpPr>
          <p:spPr>
            <a:xfrm>
              <a:off x="3988175" y="4705525"/>
              <a:ext cx="126175" cy="109450"/>
            </a:xfrm>
            <a:custGeom>
              <a:rect b="b" l="l" r="r" t="t"/>
              <a:pathLst>
                <a:path extrusionOk="0" h="4378" w="5047">
                  <a:moveTo>
                    <a:pt x="2524" y="1"/>
                  </a:moveTo>
                  <a:lnTo>
                    <a:pt x="1" y="4378"/>
                  </a:lnTo>
                  <a:lnTo>
                    <a:pt x="5046" y="4378"/>
                  </a:lnTo>
                  <a:lnTo>
                    <a:pt x="2524"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3" name="Google Shape;573;p56"/>
            <p:cNvSpPr/>
            <p:nvPr/>
          </p:nvSpPr>
          <p:spPr>
            <a:xfrm>
              <a:off x="4185000" y="4705525"/>
              <a:ext cx="126150" cy="109450"/>
            </a:xfrm>
            <a:custGeom>
              <a:rect b="b" l="l" r="r" t="t"/>
              <a:pathLst>
                <a:path extrusionOk="0" h="4378" w="5046">
                  <a:moveTo>
                    <a:pt x="2523" y="1"/>
                  </a:moveTo>
                  <a:lnTo>
                    <a:pt x="0" y="4378"/>
                  </a:lnTo>
                  <a:lnTo>
                    <a:pt x="5046" y="4378"/>
                  </a:lnTo>
                  <a:lnTo>
                    <a:pt x="2523"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574" name="Google Shape;574;p56"/>
          <p:cNvSpPr/>
          <p:nvPr/>
        </p:nvSpPr>
        <p:spPr>
          <a:xfrm>
            <a:off x="247350" y="2913714"/>
            <a:ext cx="64875" cy="64913"/>
          </a:xfrm>
          <a:custGeom>
            <a:rect b="b" l="l" r="r" t="t"/>
            <a:pathLst>
              <a:path extrusionOk="0" h="2676" w="2675">
                <a:moveTo>
                  <a:pt x="0" y="1"/>
                </a:moveTo>
                <a:lnTo>
                  <a:pt x="0" y="2676"/>
                </a:lnTo>
                <a:lnTo>
                  <a:pt x="2675" y="2676"/>
                </a:lnTo>
                <a:lnTo>
                  <a:pt x="2675" y="1"/>
                </a:lnTo>
                <a:close/>
              </a:path>
            </a:pathLst>
          </a:custGeom>
          <a:solidFill>
            <a:srgbClr val="58BE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5" name="Google Shape;575;p56"/>
          <p:cNvSpPr/>
          <p:nvPr/>
        </p:nvSpPr>
        <p:spPr>
          <a:xfrm>
            <a:off x="247350" y="2752257"/>
            <a:ext cx="64875" cy="64889"/>
          </a:xfrm>
          <a:custGeom>
            <a:rect b="b" l="l" r="r" t="t"/>
            <a:pathLst>
              <a:path extrusionOk="0" h="2675" w="2675">
                <a:moveTo>
                  <a:pt x="0" y="0"/>
                </a:moveTo>
                <a:lnTo>
                  <a:pt x="0" y="2675"/>
                </a:lnTo>
                <a:lnTo>
                  <a:pt x="2675" y="2675"/>
                </a:lnTo>
                <a:lnTo>
                  <a:pt x="2675" y="0"/>
                </a:lnTo>
                <a:close/>
              </a:path>
            </a:pathLst>
          </a:custGeom>
          <a:solidFill>
            <a:srgbClr val="58BE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6" name="Google Shape;576;p56"/>
          <p:cNvSpPr/>
          <p:nvPr/>
        </p:nvSpPr>
        <p:spPr>
          <a:xfrm>
            <a:off x="247350" y="2590777"/>
            <a:ext cx="64875" cy="64161"/>
          </a:xfrm>
          <a:custGeom>
            <a:rect b="b" l="l" r="r" t="t"/>
            <a:pathLst>
              <a:path extrusionOk="0" h="2645" w="2675">
                <a:moveTo>
                  <a:pt x="0" y="0"/>
                </a:moveTo>
                <a:lnTo>
                  <a:pt x="0" y="2645"/>
                </a:lnTo>
                <a:lnTo>
                  <a:pt x="2675" y="2645"/>
                </a:lnTo>
                <a:lnTo>
                  <a:pt x="2675" y="0"/>
                </a:lnTo>
                <a:close/>
              </a:path>
            </a:pathLst>
          </a:custGeom>
          <a:solidFill>
            <a:srgbClr val="58BE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7" name="Google Shape;577;p56"/>
          <p:cNvSpPr/>
          <p:nvPr/>
        </p:nvSpPr>
        <p:spPr>
          <a:xfrm>
            <a:off x="7285087" y="306378"/>
            <a:ext cx="1611574" cy="1722263"/>
          </a:xfrm>
          <a:custGeom>
            <a:rect b="b" l="l" r="r" t="t"/>
            <a:pathLst>
              <a:path extrusionOk="0" h="61460" w="57510">
                <a:moveTo>
                  <a:pt x="1" y="0"/>
                </a:moveTo>
                <a:lnTo>
                  <a:pt x="1" y="1915"/>
                </a:lnTo>
                <a:lnTo>
                  <a:pt x="55230" y="1915"/>
                </a:lnTo>
                <a:lnTo>
                  <a:pt x="55230" y="61460"/>
                </a:lnTo>
                <a:lnTo>
                  <a:pt x="57510" y="61460"/>
                </a:lnTo>
                <a:lnTo>
                  <a:pt x="57510" y="0"/>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8" name="Google Shape;578;p56"/>
          <p:cNvSpPr/>
          <p:nvPr/>
        </p:nvSpPr>
        <p:spPr>
          <a:xfrm>
            <a:off x="247339" y="3114855"/>
            <a:ext cx="1611574" cy="1722263"/>
          </a:xfrm>
          <a:custGeom>
            <a:rect b="b" l="l" r="r" t="t"/>
            <a:pathLst>
              <a:path extrusionOk="0" h="61460" w="57510">
                <a:moveTo>
                  <a:pt x="1" y="0"/>
                </a:moveTo>
                <a:lnTo>
                  <a:pt x="1" y="61460"/>
                </a:lnTo>
                <a:lnTo>
                  <a:pt x="57510" y="61460"/>
                </a:lnTo>
                <a:lnTo>
                  <a:pt x="57510" y="59545"/>
                </a:lnTo>
                <a:lnTo>
                  <a:pt x="2281" y="59545"/>
                </a:lnTo>
                <a:lnTo>
                  <a:pt x="2281"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
  <p:cSld name="CUSTOM_2_2">
    <p:spTree>
      <p:nvGrpSpPr>
        <p:cNvPr id="579" name="Shape 579"/>
        <p:cNvGrpSpPr/>
        <p:nvPr/>
      </p:nvGrpSpPr>
      <p:grpSpPr>
        <a:xfrm>
          <a:off x="0" y="0"/>
          <a:ext cx="0" cy="0"/>
          <a:chOff x="0" y="0"/>
          <a:chExt cx="0" cy="0"/>
        </a:xfrm>
      </p:grpSpPr>
      <p:sp>
        <p:nvSpPr>
          <p:cNvPr id="580" name="Google Shape;580;p57"/>
          <p:cNvSpPr/>
          <p:nvPr/>
        </p:nvSpPr>
        <p:spPr>
          <a:xfrm>
            <a:off x="-147190" y="222262"/>
            <a:ext cx="1050371" cy="988226"/>
          </a:xfrm>
          <a:custGeom>
            <a:rect b="b" l="l" r="r" t="t"/>
            <a:pathLst>
              <a:path extrusionOk="0" h="28512" w="30305">
                <a:moveTo>
                  <a:pt x="28511" y="1"/>
                </a:moveTo>
                <a:lnTo>
                  <a:pt x="0" y="28512"/>
                </a:lnTo>
                <a:lnTo>
                  <a:pt x="1793" y="28512"/>
                </a:lnTo>
                <a:lnTo>
                  <a:pt x="30305"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581" name="Google Shape;581;p57"/>
          <p:cNvGrpSpPr/>
          <p:nvPr/>
        </p:nvGrpSpPr>
        <p:grpSpPr>
          <a:xfrm>
            <a:off x="-353382" y="-406388"/>
            <a:ext cx="1507838" cy="1046179"/>
            <a:chOff x="3916750" y="1194074"/>
            <a:chExt cx="1087593" cy="754601"/>
          </a:xfrm>
        </p:grpSpPr>
        <p:sp>
          <p:nvSpPr>
            <p:cNvPr id="582" name="Google Shape;582;p57"/>
            <p:cNvSpPr/>
            <p:nvPr/>
          </p:nvSpPr>
          <p:spPr>
            <a:xfrm>
              <a:off x="3916750" y="1351375"/>
              <a:ext cx="642125" cy="597300"/>
            </a:xfrm>
            <a:custGeom>
              <a:rect b="b" l="l" r="r" t="t"/>
              <a:pathLst>
                <a:path extrusionOk="0" h="23892" w="25685">
                  <a:moveTo>
                    <a:pt x="23892" y="0"/>
                  </a:moveTo>
                  <a:lnTo>
                    <a:pt x="1" y="23891"/>
                  </a:lnTo>
                  <a:lnTo>
                    <a:pt x="1764" y="23891"/>
                  </a:lnTo>
                  <a:lnTo>
                    <a:pt x="25685" y="0"/>
                  </a:lnTo>
                  <a:close/>
                </a:path>
              </a:pathLst>
            </a:custGeom>
            <a:solidFill>
              <a:srgbClr val="ABDFD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3" name="Google Shape;583;p57"/>
            <p:cNvSpPr/>
            <p:nvPr/>
          </p:nvSpPr>
          <p:spPr>
            <a:xfrm>
              <a:off x="4246718" y="1194074"/>
              <a:ext cx="757625" cy="712800"/>
            </a:xfrm>
            <a:custGeom>
              <a:rect b="b" l="l" r="r" t="t"/>
              <a:pathLst>
                <a:path extrusionOk="0" h="28512" w="30305">
                  <a:moveTo>
                    <a:pt x="28511" y="1"/>
                  </a:moveTo>
                  <a:lnTo>
                    <a:pt x="0" y="28512"/>
                  </a:lnTo>
                  <a:lnTo>
                    <a:pt x="1793" y="28512"/>
                  </a:lnTo>
                  <a:lnTo>
                    <a:pt x="30305" y="1"/>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584" name="Google Shape;584;p57"/>
          <p:cNvGrpSpPr/>
          <p:nvPr/>
        </p:nvGrpSpPr>
        <p:grpSpPr>
          <a:xfrm rot="10800000">
            <a:off x="7894068" y="4592984"/>
            <a:ext cx="1507838" cy="1046179"/>
            <a:chOff x="3916750" y="1194074"/>
            <a:chExt cx="1087593" cy="754601"/>
          </a:xfrm>
        </p:grpSpPr>
        <p:sp>
          <p:nvSpPr>
            <p:cNvPr id="585" name="Google Shape;585;p57"/>
            <p:cNvSpPr/>
            <p:nvPr/>
          </p:nvSpPr>
          <p:spPr>
            <a:xfrm>
              <a:off x="3916750" y="1351375"/>
              <a:ext cx="642125" cy="597300"/>
            </a:xfrm>
            <a:custGeom>
              <a:rect b="b" l="l" r="r" t="t"/>
              <a:pathLst>
                <a:path extrusionOk="0" h="23892" w="25685">
                  <a:moveTo>
                    <a:pt x="23892" y="0"/>
                  </a:moveTo>
                  <a:lnTo>
                    <a:pt x="1" y="23891"/>
                  </a:lnTo>
                  <a:lnTo>
                    <a:pt x="1764" y="23891"/>
                  </a:lnTo>
                  <a:lnTo>
                    <a:pt x="25685" y="0"/>
                  </a:lnTo>
                  <a:close/>
                </a:path>
              </a:pathLst>
            </a:custGeom>
            <a:solidFill>
              <a:srgbClr val="ABDFD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6" name="Google Shape;586;p57"/>
            <p:cNvSpPr/>
            <p:nvPr/>
          </p:nvSpPr>
          <p:spPr>
            <a:xfrm>
              <a:off x="4246718" y="1194074"/>
              <a:ext cx="757625" cy="712800"/>
            </a:xfrm>
            <a:custGeom>
              <a:rect b="b" l="l" r="r" t="t"/>
              <a:pathLst>
                <a:path extrusionOk="0" h="28512" w="30305">
                  <a:moveTo>
                    <a:pt x="28511" y="1"/>
                  </a:moveTo>
                  <a:lnTo>
                    <a:pt x="0" y="28512"/>
                  </a:lnTo>
                  <a:lnTo>
                    <a:pt x="1793" y="28512"/>
                  </a:lnTo>
                  <a:lnTo>
                    <a:pt x="30305" y="1"/>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587" name="Google Shape;587;p57"/>
          <p:cNvSpPr/>
          <p:nvPr/>
        </p:nvSpPr>
        <p:spPr>
          <a:xfrm rot="10800000">
            <a:off x="8145343" y="4022287"/>
            <a:ext cx="1050371" cy="988226"/>
          </a:xfrm>
          <a:custGeom>
            <a:rect b="b" l="l" r="r" t="t"/>
            <a:pathLst>
              <a:path extrusionOk="0" h="28512" w="30305">
                <a:moveTo>
                  <a:pt x="28511" y="1"/>
                </a:moveTo>
                <a:lnTo>
                  <a:pt x="0" y="28512"/>
                </a:lnTo>
                <a:lnTo>
                  <a:pt x="1793" y="28512"/>
                </a:lnTo>
                <a:lnTo>
                  <a:pt x="30305"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2_1_1">
    <p:spTree>
      <p:nvGrpSpPr>
        <p:cNvPr id="588" name="Shape 588"/>
        <p:cNvGrpSpPr/>
        <p:nvPr/>
      </p:nvGrpSpPr>
      <p:grpSpPr>
        <a:xfrm>
          <a:off x="0" y="0"/>
          <a:ext cx="0" cy="0"/>
          <a:chOff x="0" y="0"/>
          <a:chExt cx="0" cy="0"/>
        </a:xfrm>
      </p:grpSpPr>
      <p:grpSp>
        <p:nvGrpSpPr>
          <p:cNvPr id="589" name="Google Shape;589;p58"/>
          <p:cNvGrpSpPr/>
          <p:nvPr/>
        </p:nvGrpSpPr>
        <p:grpSpPr>
          <a:xfrm rot="5400000">
            <a:off x="975" y="494525"/>
            <a:ext cx="911900" cy="277375"/>
            <a:chOff x="3792125" y="4705525"/>
            <a:chExt cx="911900" cy="277375"/>
          </a:xfrm>
        </p:grpSpPr>
        <p:sp>
          <p:nvSpPr>
            <p:cNvPr id="590" name="Google Shape;590;p58"/>
            <p:cNvSpPr/>
            <p:nvPr/>
          </p:nvSpPr>
          <p:spPr>
            <a:xfrm>
              <a:off x="3792125" y="4705525"/>
              <a:ext cx="126175" cy="109450"/>
            </a:xfrm>
            <a:custGeom>
              <a:rect b="b" l="l" r="r" t="t"/>
              <a:pathLst>
                <a:path extrusionOk="0" h="4378" w="5047">
                  <a:moveTo>
                    <a:pt x="2524" y="1"/>
                  </a:moveTo>
                  <a:lnTo>
                    <a:pt x="1" y="4378"/>
                  </a:lnTo>
                  <a:lnTo>
                    <a:pt x="5046" y="4378"/>
                  </a:lnTo>
                  <a:lnTo>
                    <a:pt x="2524" y="1"/>
                  </a:lnTo>
                  <a:close/>
                </a:path>
              </a:pathLst>
            </a:custGeom>
            <a:solidFill>
              <a:srgbClr val="58BE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1" name="Google Shape;591;p58"/>
            <p:cNvSpPr/>
            <p:nvPr/>
          </p:nvSpPr>
          <p:spPr>
            <a:xfrm>
              <a:off x="3988175" y="4705525"/>
              <a:ext cx="126175" cy="109450"/>
            </a:xfrm>
            <a:custGeom>
              <a:rect b="b" l="l" r="r" t="t"/>
              <a:pathLst>
                <a:path extrusionOk="0" h="4378" w="5047">
                  <a:moveTo>
                    <a:pt x="2524" y="1"/>
                  </a:moveTo>
                  <a:lnTo>
                    <a:pt x="1" y="4378"/>
                  </a:lnTo>
                  <a:lnTo>
                    <a:pt x="5046" y="4378"/>
                  </a:lnTo>
                  <a:lnTo>
                    <a:pt x="2524" y="1"/>
                  </a:lnTo>
                  <a:close/>
                </a:path>
              </a:pathLst>
            </a:custGeom>
            <a:solidFill>
              <a:srgbClr val="58BE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2" name="Google Shape;592;p58"/>
            <p:cNvSpPr/>
            <p:nvPr/>
          </p:nvSpPr>
          <p:spPr>
            <a:xfrm>
              <a:off x="4185000" y="4705525"/>
              <a:ext cx="126150" cy="109450"/>
            </a:xfrm>
            <a:custGeom>
              <a:rect b="b" l="l" r="r" t="t"/>
              <a:pathLst>
                <a:path extrusionOk="0" h="4378" w="5046">
                  <a:moveTo>
                    <a:pt x="2523" y="1"/>
                  </a:moveTo>
                  <a:lnTo>
                    <a:pt x="0" y="4378"/>
                  </a:lnTo>
                  <a:lnTo>
                    <a:pt x="5046" y="4378"/>
                  </a:lnTo>
                  <a:lnTo>
                    <a:pt x="2523" y="1"/>
                  </a:lnTo>
                  <a:close/>
                </a:path>
              </a:pathLst>
            </a:custGeom>
            <a:solidFill>
              <a:srgbClr val="58BE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3" name="Google Shape;593;p58"/>
            <p:cNvSpPr/>
            <p:nvPr/>
          </p:nvSpPr>
          <p:spPr>
            <a:xfrm>
              <a:off x="4381050" y="4705525"/>
              <a:ext cx="126175" cy="109450"/>
            </a:xfrm>
            <a:custGeom>
              <a:rect b="b" l="l" r="r" t="t"/>
              <a:pathLst>
                <a:path extrusionOk="0" h="4378" w="5047">
                  <a:moveTo>
                    <a:pt x="2523" y="1"/>
                  </a:moveTo>
                  <a:lnTo>
                    <a:pt x="0" y="4378"/>
                  </a:lnTo>
                  <a:lnTo>
                    <a:pt x="5046" y="4378"/>
                  </a:lnTo>
                  <a:lnTo>
                    <a:pt x="2523" y="1"/>
                  </a:lnTo>
                  <a:close/>
                </a:path>
              </a:pathLst>
            </a:custGeom>
            <a:solidFill>
              <a:srgbClr val="58BE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4" name="Google Shape;594;p58"/>
            <p:cNvSpPr/>
            <p:nvPr/>
          </p:nvSpPr>
          <p:spPr>
            <a:xfrm>
              <a:off x="4577850" y="4705525"/>
              <a:ext cx="126175" cy="109450"/>
            </a:xfrm>
            <a:custGeom>
              <a:rect b="b" l="l" r="r" t="t"/>
              <a:pathLst>
                <a:path extrusionOk="0" h="4378" w="5047">
                  <a:moveTo>
                    <a:pt x="2524" y="1"/>
                  </a:moveTo>
                  <a:lnTo>
                    <a:pt x="1" y="4378"/>
                  </a:lnTo>
                  <a:lnTo>
                    <a:pt x="5047" y="4378"/>
                  </a:lnTo>
                  <a:lnTo>
                    <a:pt x="2524" y="1"/>
                  </a:lnTo>
                  <a:close/>
                </a:path>
              </a:pathLst>
            </a:custGeom>
            <a:solidFill>
              <a:srgbClr val="58BE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5" name="Google Shape;595;p58"/>
            <p:cNvSpPr/>
            <p:nvPr/>
          </p:nvSpPr>
          <p:spPr>
            <a:xfrm>
              <a:off x="3792125" y="4873450"/>
              <a:ext cx="126175" cy="109450"/>
            </a:xfrm>
            <a:custGeom>
              <a:rect b="b" l="l" r="r" t="t"/>
              <a:pathLst>
                <a:path extrusionOk="0" h="4378" w="5047">
                  <a:moveTo>
                    <a:pt x="2524" y="1"/>
                  </a:moveTo>
                  <a:lnTo>
                    <a:pt x="1" y="4378"/>
                  </a:lnTo>
                  <a:lnTo>
                    <a:pt x="5046" y="4378"/>
                  </a:lnTo>
                  <a:lnTo>
                    <a:pt x="2524" y="1"/>
                  </a:lnTo>
                  <a:close/>
                </a:path>
              </a:pathLst>
            </a:custGeom>
            <a:solidFill>
              <a:srgbClr val="58BE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6" name="Google Shape;596;p58"/>
            <p:cNvSpPr/>
            <p:nvPr/>
          </p:nvSpPr>
          <p:spPr>
            <a:xfrm>
              <a:off x="3988175" y="4873450"/>
              <a:ext cx="126175" cy="109450"/>
            </a:xfrm>
            <a:custGeom>
              <a:rect b="b" l="l" r="r" t="t"/>
              <a:pathLst>
                <a:path extrusionOk="0" h="4378" w="5047">
                  <a:moveTo>
                    <a:pt x="2524" y="1"/>
                  </a:moveTo>
                  <a:lnTo>
                    <a:pt x="1" y="4378"/>
                  </a:lnTo>
                  <a:lnTo>
                    <a:pt x="5046" y="4378"/>
                  </a:lnTo>
                  <a:lnTo>
                    <a:pt x="2524" y="1"/>
                  </a:lnTo>
                  <a:close/>
                </a:path>
              </a:pathLst>
            </a:custGeom>
            <a:solidFill>
              <a:srgbClr val="58BE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7" name="Google Shape;597;p58"/>
            <p:cNvSpPr/>
            <p:nvPr/>
          </p:nvSpPr>
          <p:spPr>
            <a:xfrm>
              <a:off x="4185000" y="4873450"/>
              <a:ext cx="126150" cy="109450"/>
            </a:xfrm>
            <a:custGeom>
              <a:rect b="b" l="l" r="r" t="t"/>
              <a:pathLst>
                <a:path extrusionOk="0" h="4378" w="5046">
                  <a:moveTo>
                    <a:pt x="2523" y="1"/>
                  </a:moveTo>
                  <a:lnTo>
                    <a:pt x="0" y="4378"/>
                  </a:lnTo>
                  <a:lnTo>
                    <a:pt x="5046" y="4378"/>
                  </a:lnTo>
                  <a:lnTo>
                    <a:pt x="2523" y="1"/>
                  </a:lnTo>
                  <a:close/>
                </a:path>
              </a:pathLst>
            </a:custGeom>
            <a:solidFill>
              <a:srgbClr val="58BE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8" name="Google Shape;598;p58"/>
            <p:cNvSpPr/>
            <p:nvPr/>
          </p:nvSpPr>
          <p:spPr>
            <a:xfrm>
              <a:off x="4381050" y="4873450"/>
              <a:ext cx="126175" cy="109450"/>
            </a:xfrm>
            <a:custGeom>
              <a:rect b="b" l="l" r="r" t="t"/>
              <a:pathLst>
                <a:path extrusionOk="0" h="4378" w="5047">
                  <a:moveTo>
                    <a:pt x="2523" y="1"/>
                  </a:moveTo>
                  <a:lnTo>
                    <a:pt x="0" y="4378"/>
                  </a:lnTo>
                  <a:lnTo>
                    <a:pt x="5046" y="4378"/>
                  </a:lnTo>
                  <a:lnTo>
                    <a:pt x="2523" y="1"/>
                  </a:lnTo>
                  <a:close/>
                </a:path>
              </a:pathLst>
            </a:custGeom>
            <a:solidFill>
              <a:srgbClr val="58BE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9" name="Google Shape;599;p58"/>
            <p:cNvSpPr/>
            <p:nvPr/>
          </p:nvSpPr>
          <p:spPr>
            <a:xfrm>
              <a:off x="4577850" y="4873450"/>
              <a:ext cx="126175" cy="109450"/>
            </a:xfrm>
            <a:custGeom>
              <a:rect b="b" l="l" r="r" t="t"/>
              <a:pathLst>
                <a:path extrusionOk="0" h="4378" w="5047">
                  <a:moveTo>
                    <a:pt x="2524" y="1"/>
                  </a:moveTo>
                  <a:lnTo>
                    <a:pt x="1" y="4378"/>
                  </a:lnTo>
                  <a:lnTo>
                    <a:pt x="5047" y="4378"/>
                  </a:lnTo>
                  <a:lnTo>
                    <a:pt x="2524" y="1"/>
                  </a:lnTo>
                  <a:close/>
                </a:path>
              </a:pathLst>
            </a:custGeom>
            <a:solidFill>
              <a:srgbClr val="58BE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600" name="Google Shape;600;p58"/>
          <p:cNvGrpSpPr/>
          <p:nvPr/>
        </p:nvGrpSpPr>
        <p:grpSpPr>
          <a:xfrm rot="-5400000">
            <a:off x="8582400" y="2517013"/>
            <a:ext cx="519025" cy="109450"/>
            <a:chOff x="3792125" y="4705525"/>
            <a:chExt cx="519025" cy="109450"/>
          </a:xfrm>
        </p:grpSpPr>
        <p:sp>
          <p:nvSpPr>
            <p:cNvPr id="601" name="Google Shape;601;p58"/>
            <p:cNvSpPr/>
            <p:nvPr/>
          </p:nvSpPr>
          <p:spPr>
            <a:xfrm>
              <a:off x="3792125" y="4705525"/>
              <a:ext cx="126175" cy="109450"/>
            </a:xfrm>
            <a:custGeom>
              <a:rect b="b" l="l" r="r" t="t"/>
              <a:pathLst>
                <a:path extrusionOk="0" h="4378" w="5047">
                  <a:moveTo>
                    <a:pt x="2524" y="1"/>
                  </a:moveTo>
                  <a:lnTo>
                    <a:pt x="1" y="4378"/>
                  </a:lnTo>
                  <a:lnTo>
                    <a:pt x="5046" y="4378"/>
                  </a:lnTo>
                  <a:lnTo>
                    <a:pt x="2524"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2" name="Google Shape;602;p58"/>
            <p:cNvSpPr/>
            <p:nvPr/>
          </p:nvSpPr>
          <p:spPr>
            <a:xfrm>
              <a:off x="3988175" y="4705525"/>
              <a:ext cx="126175" cy="109450"/>
            </a:xfrm>
            <a:custGeom>
              <a:rect b="b" l="l" r="r" t="t"/>
              <a:pathLst>
                <a:path extrusionOk="0" h="4378" w="5047">
                  <a:moveTo>
                    <a:pt x="2524" y="1"/>
                  </a:moveTo>
                  <a:lnTo>
                    <a:pt x="1" y="4378"/>
                  </a:lnTo>
                  <a:lnTo>
                    <a:pt x="5046" y="4378"/>
                  </a:lnTo>
                  <a:lnTo>
                    <a:pt x="2524"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3" name="Google Shape;603;p58"/>
            <p:cNvSpPr/>
            <p:nvPr/>
          </p:nvSpPr>
          <p:spPr>
            <a:xfrm>
              <a:off x="4185000" y="4705525"/>
              <a:ext cx="126150" cy="109450"/>
            </a:xfrm>
            <a:custGeom>
              <a:rect b="b" l="l" r="r" t="t"/>
              <a:pathLst>
                <a:path extrusionOk="0" h="4378" w="5046">
                  <a:moveTo>
                    <a:pt x="2523" y="1"/>
                  </a:moveTo>
                  <a:lnTo>
                    <a:pt x="0" y="4378"/>
                  </a:lnTo>
                  <a:lnTo>
                    <a:pt x="5046" y="4378"/>
                  </a:lnTo>
                  <a:lnTo>
                    <a:pt x="2523"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604" name="Google Shape;604;p58"/>
          <p:cNvSpPr/>
          <p:nvPr/>
        </p:nvSpPr>
        <p:spPr>
          <a:xfrm>
            <a:off x="247350" y="2913714"/>
            <a:ext cx="64875" cy="64913"/>
          </a:xfrm>
          <a:custGeom>
            <a:rect b="b" l="l" r="r" t="t"/>
            <a:pathLst>
              <a:path extrusionOk="0" h="2676" w="2675">
                <a:moveTo>
                  <a:pt x="0" y="1"/>
                </a:moveTo>
                <a:lnTo>
                  <a:pt x="0" y="2676"/>
                </a:lnTo>
                <a:lnTo>
                  <a:pt x="2675" y="2676"/>
                </a:lnTo>
                <a:lnTo>
                  <a:pt x="2675" y="1"/>
                </a:lnTo>
                <a:close/>
              </a:path>
            </a:pathLst>
          </a:custGeom>
          <a:solidFill>
            <a:srgbClr val="58BE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5" name="Google Shape;605;p58"/>
          <p:cNvSpPr/>
          <p:nvPr/>
        </p:nvSpPr>
        <p:spPr>
          <a:xfrm>
            <a:off x="247350" y="2752257"/>
            <a:ext cx="64875" cy="64889"/>
          </a:xfrm>
          <a:custGeom>
            <a:rect b="b" l="l" r="r" t="t"/>
            <a:pathLst>
              <a:path extrusionOk="0" h="2675" w="2675">
                <a:moveTo>
                  <a:pt x="0" y="0"/>
                </a:moveTo>
                <a:lnTo>
                  <a:pt x="0" y="2675"/>
                </a:lnTo>
                <a:lnTo>
                  <a:pt x="2675" y="2675"/>
                </a:lnTo>
                <a:lnTo>
                  <a:pt x="2675" y="0"/>
                </a:lnTo>
                <a:close/>
              </a:path>
            </a:pathLst>
          </a:custGeom>
          <a:solidFill>
            <a:srgbClr val="58BE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6" name="Google Shape;606;p58"/>
          <p:cNvSpPr/>
          <p:nvPr/>
        </p:nvSpPr>
        <p:spPr>
          <a:xfrm>
            <a:off x="247350" y="2590777"/>
            <a:ext cx="64875" cy="64161"/>
          </a:xfrm>
          <a:custGeom>
            <a:rect b="b" l="l" r="r" t="t"/>
            <a:pathLst>
              <a:path extrusionOk="0" h="2645" w="2675">
                <a:moveTo>
                  <a:pt x="0" y="0"/>
                </a:moveTo>
                <a:lnTo>
                  <a:pt x="0" y="2645"/>
                </a:lnTo>
                <a:lnTo>
                  <a:pt x="2675" y="2645"/>
                </a:lnTo>
                <a:lnTo>
                  <a:pt x="2675" y="0"/>
                </a:lnTo>
                <a:close/>
              </a:path>
            </a:pathLst>
          </a:custGeom>
          <a:solidFill>
            <a:srgbClr val="58BE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7" name="Google Shape;607;p58"/>
          <p:cNvSpPr/>
          <p:nvPr/>
        </p:nvSpPr>
        <p:spPr>
          <a:xfrm>
            <a:off x="7285087" y="306378"/>
            <a:ext cx="1611574" cy="1722263"/>
          </a:xfrm>
          <a:custGeom>
            <a:rect b="b" l="l" r="r" t="t"/>
            <a:pathLst>
              <a:path extrusionOk="0" h="61460" w="57510">
                <a:moveTo>
                  <a:pt x="1" y="0"/>
                </a:moveTo>
                <a:lnTo>
                  <a:pt x="1" y="1915"/>
                </a:lnTo>
                <a:lnTo>
                  <a:pt x="55230" y="1915"/>
                </a:lnTo>
                <a:lnTo>
                  <a:pt x="55230" y="61460"/>
                </a:lnTo>
                <a:lnTo>
                  <a:pt x="57510" y="61460"/>
                </a:lnTo>
                <a:lnTo>
                  <a:pt x="57510" y="0"/>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8" name="Google Shape;608;p58"/>
          <p:cNvSpPr/>
          <p:nvPr/>
        </p:nvSpPr>
        <p:spPr>
          <a:xfrm>
            <a:off x="247339" y="3114855"/>
            <a:ext cx="1611574" cy="1722263"/>
          </a:xfrm>
          <a:custGeom>
            <a:rect b="b" l="l" r="r" t="t"/>
            <a:pathLst>
              <a:path extrusionOk="0" h="61460" w="57510">
                <a:moveTo>
                  <a:pt x="1" y="0"/>
                </a:moveTo>
                <a:lnTo>
                  <a:pt x="1" y="61460"/>
                </a:lnTo>
                <a:lnTo>
                  <a:pt x="57510" y="61460"/>
                </a:lnTo>
                <a:lnTo>
                  <a:pt x="57510" y="59545"/>
                </a:lnTo>
                <a:lnTo>
                  <a:pt x="2281" y="59545"/>
                </a:lnTo>
                <a:lnTo>
                  <a:pt x="2281"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2">
  <p:cSld name="CUSTOM_2_1_1_1">
    <p:spTree>
      <p:nvGrpSpPr>
        <p:cNvPr id="609" name="Shape 609"/>
        <p:cNvGrpSpPr/>
        <p:nvPr/>
      </p:nvGrpSpPr>
      <p:grpSpPr>
        <a:xfrm>
          <a:off x="0" y="0"/>
          <a:ext cx="0" cy="0"/>
          <a:chOff x="0" y="0"/>
          <a:chExt cx="0" cy="0"/>
        </a:xfrm>
      </p:grpSpPr>
      <p:grpSp>
        <p:nvGrpSpPr>
          <p:cNvPr id="610" name="Google Shape;610;p59"/>
          <p:cNvGrpSpPr/>
          <p:nvPr/>
        </p:nvGrpSpPr>
        <p:grpSpPr>
          <a:xfrm>
            <a:off x="8355637" y="92668"/>
            <a:ext cx="965013" cy="988715"/>
            <a:chOff x="4982125" y="3190650"/>
            <a:chExt cx="1217375" cy="1247275"/>
          </a:xfrm>
        </p:grpSpPr>
        <p:sp>
          <p:nvSpPr>
            <p:cNvPr id="611" name="Google Shape;611;p59"/>
            <p:cNvSpPr/>
            <p:nvPr/>
          </p:nvSpPr>
          <p:spPr>
            <a:xfrm>
              <a:off x="5193375" y="3190650"/>
              <a:ext cx="722675" cy="1247275"/>
            </a:xfrm>
            <a:custGeom>
              <a:rect b="b" l="l" r="r" t="t"/>
              <a:pathLst>
                <a:path extrusionOk="0" h="49891" w="28907">
                  <a:moveTo>
                    <a:pt x="4006" y="0"/>
                  </a:moveTo>
                  <a:cubicBezTo>
                    <a:pt x="2688" y="0"/>
                    <a:pt x="1350" y="105"/>
                    <a:pt x="0" y="321"/>
                  </a:cubicBezTo>
                  <a:lnTo>
                    <a:pt x="0" y="49562"/>
                  </a:lnTo>
                  <a:cubicBezTo>
                    <a:pt x="1364" y="49783"/>
                    <a:pt x="2716" y="49890"/>
                    <a:pt x="4048" y="49890"/>
                  </a:cubicBezTo>
                  <a:cubicBezTo>
                    <a:pt x="17527" y="49890"/>
                    <a:pt x="28907" y="38939"/>
                    <a:pt x="28907" y="24942"/>
                  </a:cubicBezTo>
                  <a:cubicBezTo>
                    <a:pt x="28907" y="10957"/>
                    <a:pt x="17503" y="0"/>
                    <a:pt x="4006" y="0"/>
                  </a:cubicBezTo>
                  <a:close/>
                </a:path>
              </a:pathLst>
            </a:custGeom>
            <a:solidFill>
              <a:srgbClr val="ABDFD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2" name="Google Shape;612;p59"/>
            <p:cNvSpPr/>
            <p:nvPr/>
          </p:nvSpPr>
          <p:spPr>
            <a:xfrm>
              <a:off x="4982125" y="3526941"/>
              <a:ext cx="1092750" cy="38025"/>
            </a:xfrm>
            <a:custGeom>
              <a:rect b="b" l="l" r="r" t="t"/>
              <a:pathLst>
                <a:path extrusionOk="0" h="1521" w="43710">
                  <a:moveTo>
                    <a:pt x="0" y="0"/>
                  </a:moveTo>
                  <a:lnTo>
                    <a:pt x="0" y="1520"/>
                  </a:lnTo>
                  <a:lnTo>
                    <a:pt x="43709" y="1520"/>
                  </a:lnTo>
                  <a:lnTo>
                    <a:pt x="43709" y="0"/>
                  </a:lnTo>
                  <a:close/>
                </a:path>
              </a:pathLst>
            </a:custGeom>
            <a:solidFill>
              <a:srgbClr val="58BE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3" name="Google Shape;613;p59"/>
            <p:cNvSpPr/>
            <p:nvPr/>
          </p:nvSpPr>
          <p:spPr>
            <a:xfrm>
              <a:off x="5439575" y="3694866"/>
              <a:ext cx="759925" cy="38025"/>
            </a:xfrm>
            <a:custGeom>
              <a:rect b="b" l="l" r="r" t="t"/>
              <a:pathLst>
                <a:path extrusionOk="0" h="1521" w="30397">
                  <a:moveTo>
                    <a:pt x="1" y="1"/>
                  </a:moveTo>
                  <a:lnTo>
                    <a:pt x="1" y="1521"/>
                  </a:lnTo>
                  <a:lnTo>
                    <a:pt x="30396" y="1521"/>
                  </a:lnTo>
                  <a:lnTo>
                    <a:pt x="30396" y="1"/>
                  </a:lnTo>
                  <a:close/>
                </a:path>
              </a:pathLst>
            </a:custGeom>
            <a:solidFill>
              <a:srgbClr val="58BE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614" name="Google Shape;614;p59"/>
          <p:cNvSpPr/>
          <p:nvPr/>
        </p:nvSpPr>
        <p:spPr>
          <a:xfrm rot="10800000">
            <a:off x="-153465" y="4203652"/>
            <a:ext cx="675268" cy="1165454"/>
          </a:xfrm>
          <a:custGeom>
            <a:rect b="b" l="l" r="r" t="t"/>
            <a:pathLst>
              <a:path extrusionOk="0" h="49891" w="28907">
                <a:moveTo>
                  <a:pt x="4006" y="0"/>
                </a:moveTo>
                <a:cubicBezTo>
                  <a:pt x="2688" y="0"/>
                  <a:pt x="1350" y="105"/>
                  <a:pt x="0" y="321"/>
                </a:cubicBezTo>
                <a:lnTo>
                  <a:pt x="0" y="49562"/>
                </a:lnTo>
                <a:cubicBezTo>
                  <a:pt x="1364" y="49783"/>
                  <a:pt x="2716" y="49890"/>
                  <a:pt x="4048" y="49890"/>
                </a:cubicBezTo>
                <a:cubicBezTo>
                  <a:pt x="17527" y="49890"/>
                  <a:pt x="28907" y="38939"/>
                  <a:pt x="28907" y="24942"/>
                </a:cubicBezTo>
                <a:cubicBezTo>
                  <a:pt x="28907" y="10957"/>
                  <a:pt x="17503" y="0"/>
                  <a:pt x="4006" y="0"/>
                </a:cubicBezTo>
                <a:close/>
              </a:path>
            </a:pathLst>
          </a:custGeom>
          <a:solidFill>
            <a:srgbClr val="ABDFD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5" name="Google Shape;615;p59"/>
          <p:cNvSpPr/>
          <p:nvPr/>
        </p:nvSpPr>
        <p:spPr>
          <a:xfrm>
            <a:off x="-185550" y="4843350"/>
            <a:ext cx="815400" cy="107150"/>
          </a:xfrm>
          <a:custGeom>
            <a:rect b="b" l="l" r="r" t="t"/>
            <a:pathLst>
              <a:path extrusionOk="0" h="4286" w="32616">
                <a:moveTo>
                  <a:pt x="8299" y="0"/>
                </a:moveTo>
                <a:lnTo>
                  <a:pt x="4317" y="3100"/>
                </a:lnTo>
                <a:lnTo>
                  <a:pt x="578" y="213"/>
                </a:lnTo>
                <a:lnTo>
                  <a:pt x="1" y="973"/>
                </a:lnTo>
                <a:lnTo>
                  <a:pt x="4317" y="4286"/>
                </a:lnTo>
                <a:lnTo>
                  <a:pt x="8299" y="1185"/>
                </a:lnTo>
                <a:lnTo>
                  <a:pt x="12311" y="4286"/>
                </a:lnTo>
                <a:lnTo>
                  <a:pt x="16323" y="1185"/>
                </a:lnTo>
                <a:lnTo>
                  <a:pt x="20335" y="4286"/>
                </a:lnTo>
                <a:lnTo>
                  <a:pt x="24317" y="1185"/>
                </a:lnTo>
                <a:lnTo>
                  <a:pt x="28329" y="4286"/>
                </a:lnTo>
                <a:lnTo>
                  <a:pt x="32615" y="973"/>
                </a:lnTo>
                <a:lnTo>
                  <a:pt x="32038" y="213"/>
                </a:lnTo>
                <a:lnTo>
                  <a:pt x="28329" y="3100"/>
                </a:lnTo>
                <a:lnTo>
                  <a:pt x="24317" y="0"/>
                </a:lnTo>
                <a:lnTo>
                  <a:pt x="20335" y="3100"/>
                </a:lnTo>
                <a:lnTo>
                  <a:pt x="16323" y="0"/>
                </a:lnTo>
                <a:lnTo>
                  <a:pt x="12311" y="3100"/>
                </a:lnTo>
                <a:lnTo>
                  <a:pt x="8299"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3">
  <p:cSld name="CUSTOM_2_1_1_1_1">
    <p:spTree>
      <p:nvGrpSpPr>
        <p:cNvPr id="616" name="Shape 616"/>
        <p:cNvGrpSpPr/>
        <p:nvPr/>
      </p:nvGrpSpPr>
      <p:grpSpPr>
        <a:xfrm>
          <a:off x="0" y="0"/>
          <a:ext cx="0" cy="0"/>
          <a:chOff x="0" y="0"/>
          <a:chExt cx="0" cy="0"/>
        </a:xfrm>
      </p:grpSpPr>
      <p:sp>
        <p:nvSpPr>
          <p:cNvPr id="617" name="Google Shape;617;p60"/>
          <p:cNvSpPr/>
          <p:nvPr/>
        </p:nvSpPr>
        <p:spPr>
          <a:xfrm>
            <a:off x="7946225" y="4824275"/>
            <a:ext cx="815400" cy="107150"/>
          </a:xfrm>
          <a:custGeom>
            <a:rect b="b" l="l" r="r" t="t"/>
            <a:pathLst>
              <a:path extrusionOk="0" h="4286" w="32616">
                <a:moveTo>
                  <a:pt x="8299" y="0"/>
                </a:moveTo>
                <a:lnTo>
                  <a:pt x="4317" y="3100"/>
                </a:lnTo>
                <a:lnTo>
                  <a:pt x="578" y="213"/>
                </a:lnTo>
                <a:lnTo>
                  <a:pt x="1" y="973"/>
                </a:lnTo>
                <a:lnTo>
                  <a:pt x="4317" y="4286"/>
                </a:lnTo>
                <a:lnTo>
                  <a:pt x="8299" y="1185"/>
                </a:lnTo>
                <a:lnTo>
                  <a:pt x="12311" y="4286"/>
                </a:lnTo>
                <a:lnTo>
                  <a:pt x="16323" y="1185"/>
                </a:lnTo>
                <a:lnTo>
                  <a:pt x="20335" y="4286"/>
                </a:lnTo>
                <a:lnTo>
                  <a:pt x="24317" y="1185"/>
                </a:lnTo>
                <a:lnTo>
                  <a:pt x="28329" y="4286"/>
                </a:lnTo>
                <a:lnTo>
                  <a:pt x="32615" y="973"/>
                </a:lnTo>
                <a:lnTo>
                  <a:pt x="32038" y="213"/>
                </a:lnTo>
                <a:lnTo>
                  <a:pt x="28329" y="3100"/>
                </a:lnTo>
                <a:lnTo>
                  <a:pt x="24317" y="0"/>
                </a:lnTo>
                <a:lnTo>
                  <a:pt x="20335" y="3100"/>
                </a:lnTo>
                <a:lnTo>
                  <a:pt x="16323" y="0"/>
                </a:lnTo>
                <a:lnTo>
                  <a:pt x="12311" y="3100"/>
                </a:lnTo>
                <a:lnTo>
                  <a:pt x="8299" y="0"/>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8" name="Google Shape;618;p60"/>
          <p:cNvSpPr/>
          <p:nvPr/>
        </p:nvSpPr>
        <p:spPr>
          <a:xfrm rot="5400000">
            <a:off x="-98900" y="607600"/>
            <a:ext cx="815400" cy="107150"/>
          </a:xfrm>
          <a:custGeom>
            <a:rect b="b" l="l" r="r" t="t"/>
            <a:pathLst>
              <a:path extrusionOk="0" h="4286" w="32616">
                <a:moveTo>
                  <a:pt x="8299" y="0"/>
                </a:moveTo>
                <a:lnTo>
                  <a:pt x="4317" y="3100"/>
                </a:lnTo>
                <a:lnTo>
                  <a:pt x="578" y="213"/>
                </a:lnTo>
                <a:lnTo>
                  <a:pt x="1" y="973"/>
                </a:lnTo>
                <a:lnTo>
                  <a:pt x="4317" y="4286"/>
                </a:lnTo>
                <a:lnTo>
                  <a:pt x="8299" y="1185"/>
                </a:lnTo>
                <a:lnTo>
                  <a:pt x="12311" y="4286"/>
                </a:lnTo>
                <a:lnTo>
                  <a:pt x="16323" y="1185"/>
                </a:lnTo>
                <a:lnTo>
                  <a:pt x="20335" y="4286"/>
                </a:lnTo>
                <a:lnTo>
                  <a:pt x="24317" y="1185"/>
                </a:lnTo>
                <a:lnTo>
                  <a:pt x="28329" y="4286"/>
                </a:lnTo>
                <a:lnTo>
                  <a:pt x="32615" y="973"/>
                </a:lnTo>
                <a:lnTo>
                  <a:pt x="32038" y="213"/>
                </a:lnTo>
                <a:lnTo>
                  <a:pt x="28329" y="3100"/>
                </a:lnTo>
                <a:lnTo>
                  <a:pt x="24317" y="0"/>
                </a:lnTo>
                <a:lnTo>
                  <a:pt x="20335" y="3100"/>
                </a:lnTo>
                <a:lnTo>
                  <a:pt x="16323" y="0"/>
                </a:lnTo>
                <a:lnTo>
                  <a:pt x="12311" y="3100"/>
                </a:lnTo>
                <a:lnTo>
                  <a:pt x="8299" y="0"/>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619" name="Google Shape;619;p60"/>
          <p:cNvGrpSpPr/>
          <p:nvPr/>
        </p:nvGrpSpPr>
        <p:grpSpPr>
          <a:xfrm rot="-5400000">
            <a:off x="8582400" y="2517013"/>
            <a:ext cx="519025" cy="109450"/>
            <a:chOff x="3792125" y="4705525"/>
            <a:chExt cx="519025" cy="109450"/>
          </a:xfrm>
        </p:grpSpPr>
        <p:sp>
          <p:nvSpPr>
            <p:cNvPr id="620" name="Google Shape;620;p60"/>
            <p:cNvSpPr/>
            <p:nvPr/>
          </p:nvSpPr>
          <p:spPr>
            <a:xfrm>
              <a:off x="3792125" y="4705525"/>
              <a:ext cx="126175" cy="109450"/>
            </a:xfrm>
            <a:custGeom>
              <a:rect b="b" l="l" r="r" t="t"/>
              <a:pathLst>
                <a:path extrusionOk="0" h="4378" w="5047">
                  <a:moveTo>
                    <a:pt x="2524" y="1"/>
                  </a:moveTo>
                  <a:lnTo>
                    <a:pt x="1" y="4378"/>
                  </a:lnTo>
                  <a:lnTo>
                    <a:pt x="5046" y="4378"/>
                  </a:lnTo>
                  <a:lnTo>
                    <a:pt x="2524"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1" name="Google Shape;621;p60"/>
            <p:cNvSpPr/>
            <p:nvPr/>
          </p:nvSpPr>
          <p:spPr>
            <a:xfrm>
              <a:off x="3988175" y="4705525"/>
              <a:ext cx="126175" cy="109450"/>
            </a:xfrm>
            <a:custGeom>
              <a:rect b="b" l="l" r="r" t="t"/>
              <a:pathLst>
                <a:path extrusionOk="0" h="4378" w="5047">
                  <a:moveTo>
                    <a:pt x="2524" y="1"/>
                  </a:moveTo>
                  <a:lnTo>
                    <a:pt x="1" y="4378"/>
                  </a:lnTo>
                  <a:lnTo>
                    <a:pt x="5046" y="4378"/>
                  </a:lnTo>
                  <a:lnTo>
                    <a:pt x="2524"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2" name="Google Shape;622;p60"/>
            <p:cNvSpPr/>
            <p:nvPr/>
          </p:nvSpPr>
          <p:spPr>
            <a:xfrm>
              <a:off x="4185000" y="4705525"/>
              <a:ext cx="126150" cy="109450"/>
            </a:xfrm>
            <a:custGeom>
              <a:rect b="b" l="l" r="r" t="t"/>
              <a:pathLst>
                <a:path extrusionOk="0" h="4378" w="5046">
                  <a:moveTo>
                    <a:pt x="2523" y="1"/>
                  </a:moveTo>
                  <a:lnTo>
                    <a:pt x="0" y="4378"/>
                  </a:lnTo>
                  <a:lnTo>
                    <a:pt x="5046" y="4378"/>
                  </a:lnTo>
                  <a:lnTo>
                    <a:pt x="2523"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623" name="Google Shape;623;p60"/>
          <p:cNvSpPr/>
          <p:nvPr/>
        </p:nvSpPr>
        <p:spPr>
          <a:xfrm>
            <a:off x="247350" y="2913714"/>
            <a:ext cx="64875" cy="64913"/>
          </a:xfrm>
          <a:custGeom>
            <a:rect b="b" l="l" r="r" t="t"/>
            <a:pathLst>
              <a:path extrusionOk="0" h="2676" w="2675">
                <a:moveTo>
                  <a:pt x="0" y="1"/>
                </a:moveTo>
                <a:lnTo>
                  <a:pt x="0" y="2676"/>
                </a:lnTo>
                <a:lnTo>
                  <a:pt x="2675" y="2676"/>
                </a:lnTo>
                <a:lnTo>
                  <a:pt x="2675" y="1"/>
                </a:lnTo>
                <a:close/>
              </a:path>
            </a:pathLst>
          </a:custGeom>
          <a:solidFill>
            <a:srgbClr val="58BE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4" name="Google Shape;624;p60"/>
          <p:cNvSpPr/>
          <p:nvPr/>
        </p:nvSpPr>
        <p:spPr>
          <a:xfrm>
            <a:off x="247350" y="2752257"/>
            <a:ext cx="64875" cy="64889"/>
          </a:xfrm>
          <a:custGeom>
            <a:rect b="b" l="l" r="r" t="t"/>
            <a:pathLst>
              <a:path extrusionOk="0" h="2675" w="2675">
                <a:moveTo>
                  <a:pt x="0" y="0"/>
                </a:moveTo>
                <a:lnTo>
                  <a:pt x="0" y="2675"/>
                </a:lnTo>
                <a:lnTo>
                  <a:pt x="2675" y="2675"/>
                </a:lnTo>
                <a:lnTo>
                  <a:pt x="2675" y="0"/>
                </a:lnTo>
                <a:close/>
              </a:path>
            </a:pathLst>
          </a:custGeom>
          <a:solidFill>
            <a:srgbClr val="58BE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5" name="Google Shape;625;p60"/>
          <p:cNvSpPr/>
          <p:nvPr/>
        </p:nvSpPr>
        <p:spPr>
          <a:xfrm>
            <a:off x="247350" y="2590777"/>
            <a:ext cx="64875" cy="64161"/>
          </a:xfrm>
          <a:custGeom>
            <a:rect b="b" l="l" r="r" t="t"/>
            <a:pathLst>
              <a:path extrusionOk="0" h="2645" w="2675">
                <a:moveTo>
                  <a:pt x="0" y="0"/>
                </a:moveTo>
                <a:lnTo>
                  <a:pt x="0" y="2645"/>
                </a:lnTo>
                <a:lnTo>
                  <a:pt x="2675" y="2645"/>
                </a:lnTo>
                <a:lnTo>
                  <a:pt x="2675" y="0"/>
                </a:lnTo>
                <a:close/>
              </a:path>
            </a:pathLst>
          </a:custGeom>
          <a:solidFill>
            <a:srgbClr val="58BE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6" name="Google Shape;626;p60"/>
          <p:cNvSpPr/>
          <p:nvPr/>
        </p:nvSpPr>
        <p:spPr>
          <a:xfrm>
            <a:off x="7285087" y="306378"/>
            <a:ext cx="1611574" cy="1722263"/>
          </a:xfrm>
          <a:custGeom>
            <a:rect b="b" l="l" r="r" t="t"/>
            <a:pathLst>
              <a:path extrusionOk="0" h="61460" w="57510">
                <a:moveTo>
                  <a:pt x="1" y="0"/>
                </a:moveTo>
                <a:lnTo>
                  <a:pt x="1" y="1915"/>
                </a:lnTo>
                <a:lnTo>
                  <a:pt x="55230" y="1915"/>
                </a:lnTo>
                <a:lnTo>
                  <a:pt x="55230" y="61460"/>
                </a:lnTo>
                <a:lnTo>
                  <a:pt x="57510" y="61460"/>
                </a:lnTo>
                <a:lnTo>
                  <a:pt x="57510" y="0"/>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7" name="Google Shape;627;p60"/>
          <p:cNvSpPr/>
          <p:nvPr/>
        </p:nvSpPr>
        <p:spPr>
          <a:xfrm>
            <a:off x="247339" y="3114855"/>
            <a:ext cx="1611574" cy="1722263"/>
          </a:xfrm>
          <a:custGeom>
            <a:rect b="b" l="l" r="r" t="t"/>
            <a:pathLst>
              <a:path extrusionOk="0" h="61460" w="57510">
                <a:moveTo>
                  <a:pt x="1" y="0"/>
                </a:moveTo>
                <a:lnTo>
                  <a:pt x="1" y="61460"/>
                </a:lnTo>
                <a:lnTo>
                  <a:pt x="57510" y="61460"/>
                </a:lnTo>
                <a:lnTo>
                  <a:pt x="57510" y="59545"/>
                </a:lnTo>
                <a:lnTo>
                  <a:pt x="2281" y="59545"/>
                </a:lnTo>
                <a:lnTo>
                  <a:pt x="2281"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theme" Target="../theme/theme2.xml"/><Relationship Id="rId7" Type="http://schemas.openxmlformats.org/officeDocument/2006/relationships/slideLayout" Target="../slideLayouts/slideLayout7.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6AA84F"/>
        </a:solidFill>
      </p:bgPr>
    </p:bg>
    <p:spTree>
      <p:nvGrpSpPr>
        <p:cNvPr id="5" name="Shape 5"/>
        <p:cNvGrpSpPr/>
        <p:nvPr/>
      </p:nvGrpSpPr>
      <p:grpSpPr>
        <a:xfrm>
          <a:off x="0" y="0"/>
          <a:ext cx="0" cy="0"/>
          <a:chOff x="0" y="0"/>
          <a:chExt cx="0" cy="0"/>
        </a:xfrm>
      </p:grpSpPr>
      <p:sp>
        <p:nvSpPr>
          <p:cNvPr id="6" name="Google Shape;6;p32"/>
          <p:cNvSpPr txBox="1"/>
          <p:nvPr>
            <p:ph type="title"/>
          </p:nvPr>
        </p:nvSpPr>
        <p:spPr>
          <a:xfrm>
            <a:off x="713225" y="539500"/>
            <a:ext cx="7717800" cy="1011600"/>
          </a:xfrm>
          <a:prstGeom prst="rect">
            <a:avLst/>
          </a:prstGeom>
          <a:noFill/>
          <a:ln>
            <a:noFill/>
          </a:ln>
        </p:spPr>
        <p:txBody>
          <a:bodyPr anchorCtr="0" anchor="t" bIns="91425" lIns="91425" spcFirstLastPara="1" rIns="91425" wrap="square" tIns="91425">
            <a:noAutofit/>
          </a:bodyPr>
          <a:lstStyle>
            <a:lvl1pPr lvl="0" marR="0" rtl="0" algn="ctr">
              <a:lnSpc>
                <a:spcPct val="100000"/>
              </a:lnSpc>
              <a:spcBef>
                <a:spcPts val="0"/>
              </a:spcBef>
              <a:spcAft>
                <a:spcPts val="0"/>
              </a:spcAft>
              <a:buClr>
                <a:srgbClr val="FFFFFF"/>
              </a:buClr>
              <a:buSzPts val="3800"/>
              <a:buFont typeface="Bebas Neue"/>
              <a:buNone/>
              <a:defRPr b="0" i="0" sz="3800" u="none" cap="none" strike="noStrike">
                <a:solidFill>
                  <a:srgbClr val="FFFFFF"/>
                </a:solidFill>
                <a:latin typeface="Bebas Neue"/>
                <a:ea typeface="Bebas Neue"/>
                <a:cs typeface="Bebas Neue"/>
                <a:sym typeface="Bebas Neue"/>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32"/>
          <p:cNvSpPr txBox="1"/>
          <p:nvPr>
            <p:ph idx="1" type="body"/>
          </p:nvPr>
        </p:nvSpPr>
        <p:spPr>
          <a:xfrm>
            <a:off x="713225" y="1680250"/>
            <a:ext cx="7717800" cy="2888400"/>
          </a:xfrm>
          <a:prstGeom prst="rect">
            <a:avLst/>
          </a:prstGeom>
          <a:noFill/>
          <a:ln>
            <a:noFill/>
          </a:ln>
        </p:spPr>
        <p:txBody>
          <a:bodyPr anchorCtr="0" anchor="t" bIns="91425" lIns="91425" spcFirstLastPara="1" rIns="91425" wrap="square" tIns="91425">
            <a:noAutofit/>
          </a:bodyPr>
          <a:lstStyle>
            <a:lvl1pPr indent="-330200" lvl="0" marL="457200" marR="0" rtl="0" algn="l">
              <a:lnSpc>
                <a:spcPct val="100000"/>
              </a:lnSpc>
              <a:spcBef>
                <a:spcPts val="0"/>
              </a:spcBef>
              <a:spcAft>
                <a:spcPts val="0"/>
              </a:spcAft>
              <a:buClr>
                <a:srgbClr val="FFFFFF"/>
              </a:buClr>
              <a:buSzPts val="1600"/>
              <a:buFont typeface="Nunito"/>
              <a:buChar char="●"/>
              <a:defRPr b="0" i="0" sz="1600" u="none" cap="none" strike="noStrike">
                <a:solidFill>
                  <a:srgbClr val="FFFFFF"/>
                </a:solidFill>
                <a:latin typeface="Nunito"/>
                <a:ea typeface="Nunito"/>
                <a:cs typeface="Nunito"/>
                <a:sym typeface="Nunito"/>
              </a:defRPr>
            </a:lvl1pPr>
            <a:lvl2pPr indent="-330200" lvl="1" marL="914400" marR="0" rtl="0" algn="l">
              <a:lnSpc>
                <a:spcPct val="100000"/>
              </a:lnSpc>
              <a:spcBef>
                <a:spcPts val="1600"/>
              </a:spcBef>
              <a:spcAft>
                <a:spcPts val="0"/>
              </a:spcAft>
              <a:buClr>
                <a:srgbClr val="FFFFFF"/>
              </a:buClr>
              <a:buSzPts val="1600"/>
              <a:buFont typeface="Nunito"/>
              <a:buChar char="○"/>
              <a:defRPr b="0" i="0" sz="1600" u="none" cap="none" strike="noStrike">
                <a:solidFill>
                  <a:srgbClr val="FFFFFF"/>
                </a:solidFill>
                <a:latin typeface="Nunito"/>
                <a:ea typeface="Nunito"/>
                <a:cs typeface="Nunito"/>
                <a:sym typeface="Nunito"/>
              </a:defRPr>
            </a:lvl2pPr>
            <a:lvl3pPr indent="-330200" lvl="2" marL="1371600" marR="0" rtl="0" algn="l">
              <a:lnSpc>
                <a:spcPct val="100000"/>
              </a:lnSpc>
              <a:spcBef>
                <a:spcPts val="1600"/>
              </a:spcBef>
              <a:spcAft>
                <a:spcPts val="0"/>
              </a:spcAft>
              <a:buClr>
                <a:srgbClr val="FFFFFF"/>
              </a:buClr>
              <a:buSzPts val="1600"/>
              <a:buFont typeface="Nunito"/>
              <a:buChar char="■"/>
              <a:defRPr b="0" i="0" sz="1600" u="none" cap="none" strike="noStrike">
                <a:solidFill>
                  <a:srgbClr val="FFFFFF"/>
                </a:solidFill>
                <a:latin typeface="Nunito"/>
                <a:ea typeface="Nunito"/>
                <a:cs typeface="Nunito"/>
                <a:sym typeface="Nunito"/>
              </a:defRPr>
            </a:lvl3pPr>
            <a:lvl4pPr indent="-330200" lvl="3" marL="1828800" marR="0" rtl="0" algn="l">
              <a:lnSpc>
                <a:spcPct val="100000"/>
              </a:lnSpc>
              <a:spcBef>
                <a:spcPts val="1600"/>
              </a:spcBef>
              <a:spcAft>
                <a:spcPts val="0"/>
              </a:spcAft>
              <a:buClr>
                <a:srgbClr val="FFFFFF"/>
              </a:buClr>
              <a:buSzPts val="1600"/>
              <a:buFont typeface="Nunito"/>
              <a:buChar char="●"/>
              <a:defRPr b="0" i="0" sz="1600" u="none" cap="none" strike="noStrike">
                <a:solidFill>
                  <a:srgbClr val="FFFFFF"/>
                </a:solidFill>
                <a:latin typeface="Nunito"/>
                <a:ea typeface="Nunito"/>
                <a:cs typeface="Nunito"/>
                <a:sym typeface="Nunito"/>
              </a:defRPr>
            </a:lvl4pPr>
            <a:lvl5pPr indent="-330200" lvl="4" marL="2286000" marR="0" rtl="0" algn="l">
              <a:lnSpc>
                <a:spcPct val="100000"/>
              </a:lnSpc>
              <a:spcBef>
                <a:spcPts val="1600"/>
              </a:spcBef>
              <a:spcAft>
                <a:spcPts val="0"/>
              </a:spcAft>
              <a:buClr>
                <a:srgbClr val="FFFFFF"/>
              </a:buClr>
              <a:buSzPts val="1600"/>
              <a:buFont typeface="Nunito"/>
              <a:buChar char="○"/>
              <a:defRPr b="0" i="0" sz="1600" u="none" cap="none" strike="noStrike">
                <a:solidFill>
                  <a:srgbClr val="FFFFFF"/>
                </a:solidFill>
                <a:latin typeface="Nunito"/>
                <a:ea typeface="Nunito"/>
                <a:cs typeface="Nunito"/>
                <a:sym typeface="Nunito"/>
              </a:defRPr>
            </a:lvl5pPr>
            <a:lvl6pPr indent="-330200" lvl="5" marL="2743200" marR="0" rtl="0" algn="l">
              <a:lnSpc>
                <a:spcPct val="100000"/>
              </a:lnSpc>
              <a:spcBef>
                <a:spcPts val="1600"/>
              </a:spcBef>
              <a:spcAft>
                <a:spcPts val="0"/>
              </a:spcAft>
              <a:buClr>
                <a:srgbClr val="FFFFFF"/>
              </a:buClr>
              <a:buSzPts val="1600"/>
              <a:buFont typeface="Nunito"/>
              <a:buChar char="■"/>
              <a:defRPr b="0" i="0" sz="1600" u="none" cap="none" strike="noStrike">
                <a:solidFill>
                  <a:srgbClr val="FFFFFF"/>
                </a:solidFill>
                <a:latin typeface="Nunito"/>
                <a:ea typeface="Nunito"/>
                <a:cs typeface="Nunito"/>
                <a:sym typeface="Nunito"/>
              </a:defRPr>
            </a:lvl6pPr>
            <a:lvl7pPr indent="-330200" lvl="6" marL="3200400" marR="0" rtl="0" algn="l">
              <a:lnSpc>
                <a:spcPct val="100000"/>
              </a:lnSpc>
              <a:spcBef>
                <a:spcPts val="1600"/>
              </a:spcBef>
              <a:spcAft>
                <a:spcPts val="0"/>
              </a:spcAft>
              <a:buClr>
                <a:srgbClr val="FFFFFF"/>
              </a:buClr>
              <a:buSzPts val="1600"/>
              <a:buFont typeface="Nunito"/>
              <a:buChar char="●"/>
              <a:defRPr b="0" i="0" sz="1600" u="none" cap="none" strike="noStrike">
                <a:solidFill>
                  <a:srgbClr val="FFFFFF"/>
                </a:solidFill>
                <a:latin typeface="Nunito"/>
                <a:ea typeface="Nunito"/>
                <a:cs typeface="Nunito"/>
                <a:sym typeface="Nunito"/>
              </a:defRPr>
            </a:lvl7pPr>
            <a:lvl8pPr indent="-330200" lvl="7" marL="3657600" marR="0" rtl="0" algn="l">
              <a:lnSpc>
                <a:spcPct val="100000"/>
              </a:lnSpc>
              <a:spcBef>
                <a:spcPts val="1600"/>
              </a:spcBef>
              <a:spcAft>
                <a:spcPts val="0"/>
              </a:spcAft>
              <a:buClr>
                <a:srgbClr val="FFFFFF"/>
              </a:buClr>
              <a:buSzPts val="1600"/>
              <a:buFont typeface="Nunito"/>
              <a:buChar char="○"/>
              <a:defRPr b="0" i="0" sz="1600" u="none" cap="none" strike="noStrike">
                <a:solidFill>
                  <a:srgbClr val="FFFFFF"/>
                </a:solidFill>
                <a:latin typeface="Nunito"/>
                <a:ea typeface="Nunito"/>
                <a:cs typeface="Nunito"/>
                <a:sym typeface="Nunito"/>
              </a:defRPr>
            </a:lvl8pPr>
            <a:lvl9pPr indent="-330200" lvl="8" marL="4114800" marR="0" rtl="0" algn="l">
              <a:lnSpc>
                <a:spcPct val="100000"/>
              </a:lnSpc>
              <a:spcBef>
                <a:spcPts val="1600"/>
              </a:spcBef>
              <a:spcAft>
                <a:spcPts val="1600"/>
              </a:spcAft>
              <a:buClr>
                <a:srgbClr val="FFFFFF"/>
              </a:buClr>
              <a:buSzPts val="1600"/>
              <a:buFont typeface="Nunito"/>
              <a:buChar char="■"/>
              <a:defRPr b="0" i="0" sz="1600" u="none" cap="none" strike="noStrike">
                <a:solidFill>
                  <a:srgbClr val="FFFFFF"/>
                </a:solidFill>
                <a:latin typeface="Nunito"/>
                <a:ea typeface="Nunito"/>
                <a:cs typeface="Nunito"/>
                <a:sym typeface="Nunito"/>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1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 Id="rId3"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 Id="rId3" Type="http://schemas.openxmlformats.org/officeDocument/2006/relationships/image" Target="../media/image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8.xml"/><Relationship Id="rId3" Type="http://schemas.openxmlformats.org/officeDocument/2006/relationships/image" Target="../media/image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9.xml"/><Relationship Id="rId3" Type="http://schemas.openxmlformats.org/officeDocument/2006/relationships/image" Target="../media/image1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 Id="rId3" Type="http://schemas.openxmlformats.org/officeDocument/2006/relationships/image" Target="../media/image1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2.xml"/><Relationship Id="rId3" Type="http://schemas.openxmlformats.org/officeDocument/2006/relationships/image" Target="../media/image1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xml"/><Relationship Id="rId3" Type="http://schemas.openxmlformats.org/officeDocument/2006/relationships/image" Target="../media/image12.png"/><Relationship Id="rId4" Type="http://schemas.openxmlformats.org/officeDocument/2006/relationships/image" Target="../media/image11.png"/><Relationship Id="rId5" Type="http://schemas.openxmlformats.org/officeDocument/2006/relationships/image" Target="../media/image2.png"/><Relationship Id="rId6" Type="http://schemas.openxmlformats.org/officeDocument/2006/relationships/image" Target="../media/image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 Id="rId3" Type="http://schemas.openxmlformats.org/officeDocument/2006/relationships/image" Target="../media/image3.png"/><Relationship Id="rId4" Type="http://schemas.openxmlformats.org/officeDocument/2006/relationships/image" Target="../media/image6.png"/><Relationship Id="rId5" Type="http://schemas.openxmlformats.org/officeDocument/2006/relationships/image" Target="../media/image26.png"/><Relationship Id="rId6" Type="http://schemas.openxmlformats.org/officeDocument/2006/relationships/image" Target="../media/image2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5.xml"/><Relationship Id="rId3" Type="http://schemas.openxmlformats.org/officeDocument/2006/relationships/image" Target="../media/image20.png"/><Relationship Id="rId4" Type="http://schemas.openxmlformats.org/officeDocument/2006/relationships/image" Target="../media/image17.png"/><Relationship Id="rId5" Type="http://schemas.openxmlformats.org/officeDocument/2006/relationships/image" Target="../media/image2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6.xml"/><Relationship Id="rId3" Type="http://schemas.openxmlformats.org/officeDocument/2006/relationships/image" Target="../media/image23.png"/><Relationship Id="rId4" Type="http://schemas.openxmlformats.org/officeDocument/2006/relationships/image" Target="../media/image28.png"/><Relationship Id="rId5" Type="http://schemas.openxmlformats.org/officeDocument/2006/relationships/image" Target="../media/image2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7.xml"/><Relationship Id="rId3" Type="http://schemas.openxmlformats.org/officeDocument/2006/relationships/image" Target="../media/image2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 Id="rId3" Type="http://schemas.openxmlformats.org/officeDocument/2006/relationships/image" Target="../media/image2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9.xml"/><Relationship Id="rId3" Type="http://schemas.openxmlformats.org/officeDocument/2006/relationships/image" Target="../media/image2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1" name="Shape 631"/>
        <p:cNvGrpSpPr/>
        <p:nvPr/>
      </p:nvGrpSpPr>
      <p:grpSpPr>
        <a:xfrm>
          <a:off x="0" y="0"/>
          <a:ext cx="0" cy="0"/>
          <a:chOff x="0" y="0"/>
          <a:chExt cx="0" cy="0"/>
        </a:xfrm>
      </p:grpSpPr>
      <p:sp>
        <p:nvSpPr>
          <p:cNvPr id="632" name="Google Shape;632;p1"/>
          <p:cNvSpPr txBox="1"/>
          <p:nvPr>
            <p:ph type="ctrTitle"/>
          </p:nvPr>
        </p:nvSpPr>
        <p:spPr>
          <a:xfrm>
            <a:off x="1394025" y="1293275"/>
            <a:ext cx="6333000" cy="1803300"/>
          </a:xfrm>
          <a:prstGeom prst="rect">
            <a:avLst/>
          </a:prstGeom>
          <a:noFill/>
          <a:ln>
            <a:noFill/>
          </a:ln>
        </p:spPr>
        <p:txBody>
          <a:bodyPr anchorCtr="0" anchor="t" bIns="91425" lIns="91425" spcFirstLastPara="1" rIns="91425" wrap="square" tIns="91425">
            <a:noAutofit/>
          </a:bodyPr>
          <a:lstStyle/>
          <a:p>
            <a:pPr indent="0" lvl="0" marL="0" rtl="0" algn="ctr">
              <a:lnSpc>
                <a:spcPct val="80000"/>
              </a:lnSpc>
              <a:spcBef>
                <a:spcPts val="0"/>
              </a:spcBef>
              <a:spcAft>
                <a:spcPts val="0"/>
              </a:spcAft>
              <a:buClr>
                <a:schemeClr val="dk1"/>
              </a:buClr>
              <a:buSzPts val="1100"/>
              <a:buFont typeface="Arial"/>
              <a:buNone/>
            </a:pPr>
            <a:r>
              <a:rPr lang="en" sz="5000">
                <a:solidFill>
                  <a:srgbClr val="7F6000"/>
                </a:solidFill>
                <a:latin typeface="Alata"/>
                <a:ea typeface="Alata"/>
                <a:cs typeface="Alata"/>
                <a:sym typeface="Alata"/>
              </a:rPr>
              <a:t>How the pandemic changed you and your community.</a:t>
            </a:r>
            <a:endParaRPr sz="5000">
              <a:solidFill>
                <a:srgbClr val="7F6000"/>
              </a:solidFill>
              <a:latin typeface="Alata"/>
              <a:ea typeface="Alata"/>
              <a:cs typeface="Alata"/>
              <a:sym typeface="Alata"/>
            </a:endParaRPr>
          </a:p>
          <a:p>
            <a:pPr indent="0" lvl="0" marL="0" rtl="0" algn="ctr">
              <a:lnSpc>
                <a:spcPct val="80000"/>
              </a:lnSpc>
              <a:spcBef>
                <a:spcPts val="0"/>
              </a:spcBef>
              <a:spcAft>
                <a:spcPts val="0"/>
              </a:spcAft>
              <a:buSzPts val="4900"/>
              <a:buNone/>
            </a:pPr>
            <a:r>
              <a:t/>
            </a:r>
            <a:endParaRPr sz="5000">
              <a:solidFill>
                <a:srgbClr val="7F6000"/>
              </a:solidFill>
              <a:latin typeface="Alata"/>
              <a:ea typeface="Alata"/>
              <a:cs typeface="Alata"/>
              <a:sym typeface="Alata"/>
            </a:endParaRPr>
          </a:p>
        </p:txBody>
      </p:sp>
      <p:sp>
        <p:nvSpPr>
          <p:cNvPr id="633" name="Google Shape;633;p1"/>
          <p:cNvSpPr txBox="1"/>
          <p:nvPr>
            <p:ph idx="1" type="subTitle"/>
          </p:nvPr>
        </p:nvSpPr>
        <p:spPr>
          <a:xfrm>
            <a:off x="1893525" y="3441450"/>
            <a:ext cx="5315400" cy="4203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Clr>
                <a:schemeClr val="dk1"/>
              </a:buClr>
              <a:buSzPts val="1100"/>
              <a:buFont typeface="Arial"/>
              <a:buNone/>
            </a:pPr>
            <a:r>
              <a:rPr lang="en">
                <a:solidFill>
                  <a:srgbClr val="7F6000"/>
                </a:solidFill>
              </a:rPr>
              <a:t>Aġġornament tal-Kleru - June 2021</a:t>
            </a:r>
            <a:endParaRPr>
              <a:solidFill>
                <a:srgbClr val="7F6000"/>
              </a:solidFill>
            </a:endParaRPr>
          </a:p>
          <a:p>
            <a:pPr indent="0" lvl="0" marL="0" rtl="0" algn="ctr">
              <a:lnSpc>
                <a:spcPct val="100000"/>
              </a:lnSpc>
              <a:spcBef>
                <a:spcPts val="0"/>
              </a:spcBef>
              <a:spcAft>
                <a:spcPts val="0"/>
              </a:spcAft>
              <a:buSzPts val="1600"/>
              <a:buNone/>
            </a:pPr>
            <a:r>
              <a:t/>
            </a:r>
            <a:endParaRPr>
              <a:solidFill>
                <a:srgbClr val="7F6000"/>
              </a:solidFill>
            </a:endParaRPr>
          </a:p>
        </p:txBody>
      </p:sp>
      <p:sp>
        <p:nvSpPr>
          <p:cNvPr id="634" name="Google Shape;634;p1"/>
          <p:cNvSpPr/>
          <p:nvPr/>
        </p:nvSpPr>
        <p:spPr>
          <a:xfrm>
            <a:off x="4164300" y="3306202"/>
            <a:ext cx="815400" cy="107925"/>
          </a:xfrm>
          <a:custGeom>
            <a:rect b="b" l="l" r="r" t="t"/>
            <a:pathLst>
              <a:path extrusionOk="0" h="4317" w="32616">
                <a:moveTo>
                  <a:pt x="8299" y="0"/>
                </a:moveTo>
                <a:lnTo>
                  <a:pt x="4286" y="3101"/>
                </a:lnTo>
                <a:lnTo>
                  <a:pt x="578" y="213"/>
                </a:lnTo>
                <a:lnTo>
                  <a:pt x="1" y="973"/>
                </a:lnTo>
                <a:lnTo>
                  <a:pt x="4286" y="4316"/>
                </a:lnTo>
                <a:lnTo>
                  <a:pt x="8299" y="1186"/>
                </a:lnTo>
                <a:lnTo>
                  <a:pt x="12311" y="4316"/>
                </a:lnTo>
                <a:lnTo>
                  <a:pt x="16323" y="1186"/>
                </a:lnTo>
                <a:lnTo>
                  <a:pt x="20305" y="4316"/>
                </a:lnTo>
                <a:lnTo>
                  <a:pt x="24317" y="1186"/>
                </a:lnTo>
                <a:lnTo>
                  <a:pt x="28329" y="4316"/>
                </a:lnTo>
                <a:lnTo>
                  <a:pt x="32615" y="973"/>
                </a:lnTo>
                <a:lnTo>
                  <a:pt x="32038" y="213"/>
                </a:lnTo>
                <a:lnTo>
                  <a:pt x="28329" y="3101"/>
                </a:lnTo>
                <a:lnTo>
                  <a:pt x="24317" y="0"/>
                </a:lnTo>
                <a:lnTo>
                  <a:pt x="20305" y="3101"/>
                </a:lnTo>
                <a:lnTo>
                  <a:pt x="16323" y="0"/>
                </a:lnTo>
                <a:lnTo>
                  <a:pt x="12311" y="3101"/>
                </a:lnTo>
                <a:lnTo>
                  <a:pt x="8299"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635" name="Google Shape;635;p1"/>
          <p:cNvGrpSpPr/>
          <p:nvPr/>
        </p:nvGrpSpPr>
        <p:grpSpPr>
          <a:xfrm>
            <a:off x="1129727" y="2341500"/>
            <a:ext cx="85875" cy="460500"/>
            <a:chOff x="2452450" y="1844550"/>
            <a:chExt cx="85875" cy="460500"/>
          </a:xfrm>
        </p:grpSpPr>
        <p:sp>
          <p:nvSpPr>
            <p:cNvPr id="636" name="Google Shape;636;p1"/>
            <p:cNvSpPr/>
            <p:nvPr/>
          </p:nvSpPr>
          <p:spPr>
            <a:xfrm>
              <a:off x="2452450" y="1844550"/>
              <a:ext cx="85875" cy="85875"/>
            </a:xfrm>
            <a:custGeom>
              <a:rect b="b" l="l" r="r" t="t"/>
              <a:pathLst>
                <a:path extrusionOk="0" h="3435" w="3435">
                  <a:moveTo>
                    <a:pt x="0" y="0"/>
                  </a:moveTo>
                  <a:lnTo>
                    <a:pt x="0" y="3435"/>
                  </a:lnTo>
                  <a:lnTo>
                    <a:pt x="3435" y="3435"/>
                  </a:lnTo>
                  <a:lnTo>
                    <a:pt x="3435"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7" name="Google Shape;637;p1"/>
            <p:cNvSpPr/>
            <p:nvPr/>
          </p:nvSpPr>
          <p:spPr>
            <a:xfrm>
              <a:off x="2452450" y="2032225"/>
              <a:ext cx="85875" cy="85150"/>
            </a:xfrm>
            <a:custGeom>
              <a:rect b="b" l="l" r="r" t="t"/>
              <a:pathLst>
                <a:path extrusionOk="0" h="3406" w="3435">
                  <a:moveTo>
                    <a:pt x="0" y="1"/>
                  </a:moveTo>
                  <a:lnTo>
                    <a:pt x="0" y="3405"/>
                  </a:lnTo>
                  <a:lnTo>
                    <a:pt x="3435" y="3405"/>
                  </a:lnTo>
                  <a:lnTo>
                    <a:pt x="3435" y="1"/>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8" name="Google Shape;638;p1"/>
            <p:cNvSpPr/>
            <p:nvPr/>
          </p:nvSpPr>
          <p:spPr>
            <a:xfrm>
              <a:off x="2452450" y="2219175"/>
              <a:ext cx="85875" cy="85875"/>
            </a:xfrm>
            <a:custGeom>
              <a:rect b="b" l="l" r="r" t="t"/>
              <a:pathLst>
                <a:path extrusionOk="0" h="3435" w="3435">
                  <a:moveTo>
                    <a:pt x="0" y="0"/>
                  </a:moveTo>
                  <a:lnTo>
                    <a:pt x="0" y="3435"/>
                  </a:lnTo>
                  <a:lnTo>
                    <a:pt x="3435" y="3435"/>
                  </a:lnTo>
                  <a:lnTo>
                    <a:pt x="3435"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2" name="Shape 642"/>
        <p:cNvGrpSpPr/>
        <p:nvPr/>
      </p:nvGrpSpPr>
      <p:grpSpPr>
        <a:xfrm>
          <a:off x="0" y="0"/>
          <a:ext cx="0" cy="0"/>
          <a:chOff x="0" y="0"/>
          <a:chExt cx="0" cy="0"/>
        </a:xfrm>
      </p:grpSpPr>
      <p:sp>
        <p:nvSpPr>
          <p:cNvPr id="643" name="Google Shape;643;p2"/>
          <p:cNvSpPr txBox="1"/>
          <p:nvPr>
            <p:ph idx="1" type="subTitle"/>
          </p:nvPr>
        </p:nvSpPr>
        <p:spPr>
          <a:xfrm>
            <a:off x="655500" y="657450"/>
            <a:ext cx="7833000" cy="3828600"/>
          </a:xfrm>
          <a:prstGeom prst="rect">
            <a:avLst/>
          </a:prstGeom>
          <a:noFill/>
          <a:ln>
            <a:noFill/>
          </a:ln>
        </p:spPr>
        <p:txBody>
          <a:bodyPr anchorCtr="0" anchor="t" bIns="91425" lIns="91425" spcFirstLastPara="1" rIns="91425" wrap="square" tIns="91425">
            <a:noAutofit/>
          </a:bodyPr>
          <a:lstStyle/>
          <a:p>
            <a:pPr indent="-228600" lvl="0" marL="228600" rtl="0" algn="l">
              <a:lnSpc>
                <a:spcPct val="115000"/>
              </a:lnSpc>
              <a:spcBef>
                <a:spcPts val="0"/>
              </a:spcBef>
              <a:spcAft>
                <a:spcPts val="0"/>
              </a:spcAft>
              <a:buClr>
                <a:schemeClr val="lt1"/>
              </a:buClr>
              <a:buSzPts val="3000"/>
              <a:buFont typeface="Roboto"/>
              <a:buChar char="●"/>
            </a:pPr>
            <a:r>
              <a:rPr lang="en" sz="2600">
                <a:solidFill>
                  <a:schemeClr val="lt1"/>
                </a:solidFill>
                <a:latin typeface="Roboto"/>
                <a:ea typeface="Roboto"/>
                <a:cs typeface="Roboto"/>
                <a:sym typeface="Roboto"/>
              </a:rPr>
              <a:t>An 11-year-old patient of mine changed abruptly from an outgoing, confident boy to an anxious, fearful one after his father developed COVID-19. He now wakes in the middle of the night crying and follows his mother around the house all day.</a:t>
            </a:r>
            <a:endParaRPr sz="2600">
              <a:solidFill>
                <a:schemeClr val="lt1"/>
              </a:solidFill>
              <a:latin typeface="Roboto"/>
              <a:ea typeface="Roboto"/>
              <a:cs typeface="Roboto"/>
              <a:sym typeface="Roboto"/>
            </a:endParaRPr>
          </a:p>
          <a:p>
            <a:pPr indent="0" lvl="0" marL="228600" rtl="0" algn="l">
              <a:lnSpc>
                <a:spcPct val="115000"/>
              </a:lnSpc>
              <a:spcBef>
                <a:spcPts val="0"/>
              </a:spcBef>
              <a:spcAft>
                <a:spcPts val="0"/>
              </a:spcAft>
              <a:buSzPts val="1200"/>
              <a:buNone/>
            </a:pPr>
            <a:r>
              <a:t/>
            </a:r>
            <a:endParaRPr sz="2600">
              <a:solidFill>
                <a:schemeClr val="lt1"/>
              </a:solidFill>
              <a:latin typeface="Roboto"/>
              <a:ea typeface="Roboto"/>
              <a:cs typeface="Roboto"/>
              <a:sym typeface="Roboto"/>
            </a:endParaRPr>
          </a:p>
          <a:p>
            <a:pPr indent="-228600" lvl="0" marL="228600" rtl="0" algn="l">
              <a:lnSpc>
                <a:spcPct val="115000"/>
              </a:lnSpc>
              <a:spcBef>
                <a:spcPts val="1000"/>
              </a:spcBef>
              <a:spcAft>
                <a:spcPts val="0"/>
              </a:spcAft>
              <a:buClr>
                <a:schemeClr val="lt1"/>
              </a:buClr>
              <a:buSzPts val="3000"/>
              <a:buFont typeface="Roboto"/>
              <a:buChar char="●"/>
            </a:pPr>
            <a:r>
              <a:rPr lang="en" sz="2600">
                <a:solidFill>
                  <a:schemeClr val="lt1"/>
                </a:solidFill>
                <a:latin typeface="Roboto"/>
                <a:ea typeface="Roboto"/>
                <a:cs typeface="Roboto"/>
                <a:sym typeface="Roboto"/>
              </a:rPr>
              <a:t>The Chicago Tribune</a:t>
            </a:r>
            <a:endParaRPr sz="1400">
              <a:solidFill>
                <a:schemeClr val="lt1"/>
              </a:solidFill>
              <a:latin typeface="Roboto"/>
              <a:ea typeface="Roboto"/>
              <a:cs typeface="Roboto"/>
              <a:sym typeface="Roboto"/>
            </a:endParaRPr>
          </a:p>
          <a:p>
            <a:pPr indent="0" lvl="0" marL="0" rtl="0" algn="l">
              <a:lnSpc>
                <a:spcPct val="115000"/>
              </a:lnSpc>
              <a:spcBef>
                <a:spcPts val="0"/>
              </a:spcBef>
              <a:spcAft>
                <a:spcPts val="1600"/>
              </a:spcAft>
              <a:buSzPts val="1200"/>
              <a:buNone/>
            </a:pPr>
            <a:r>
              <a:t/>
            </a:r>
            <a:endParaRPr sz="1400">
              <a:latin typeface="Roboto"/>
              <a:ea typeface="Roboto"/>
              <a:cs typeface="Roboto"/>
              <a:sym typeface="Robot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7" name="Shape 647"/>
        <p:cNvGrpSpPr/>
        <p:nvPr/>
      </p:nvGrpSpPr>
      <p:grpSpPr>
        <a:xfrm>
          <a:off x="0" y="0"/>
          <a:ext cx="0" cy="0"/>
          <a:chOff x="0" y="0"/>
          <a:chExt cx="0" cy="0"/>
        </a:xfrm>
      </p:grpSpPr>
      <p:grpSp>
        <p:nvGrpSpPr>
          <p:cNvPr id="648" name="Google Shape;648;p3"/>
          <p:cNvGrpSpPr/>
          <p:nvPr/>
        </p:nvGrpSpPr>
        <p:grpSpPr>
          <a:xfrm>
            <a:off x="2858975" y="-386925"/>
            <a:ext cx="701425" cy="247750"/>
            <a:chOff x="2858975" y="3984400"/>
            <a:chExt cx="701425" cy="247750"/>
          </a:xfrm>
        </p:grpSpPr>
        <p:sp>
          <p:nvSpPr>
            <p:cNvPr id="649" name="Google Shape;649;p3"/>
            <p:cNvSpPr/>
            <p:nvPr/>
          </p:nvSpPr>
          <p:spPr>
            <a:xfrm>
              <a:off x="3279200" y="4182725"/>
              <a:ext cx="49425" cy="49425"/>
            </a:xfrm>
            <a:custGeom>
              <a:rect b="b" l="l" r="r" t="t"/>
              <a:pathLst>
                <a:path extrusionOk="0" h="1977" w="1977">
                  <a:moveTo>
                    <a:pt x="1004" y="0"/>
                  </a:moveTo>
                  <a:cubicBezTo>
                    <a:pt x="457" y="0"/>
                    <a:pt x="1" y="456"/>
                    <a:pt x="1" y="973"/>
                  </a:cubicBezTo>
                  <a:cubicBezTo>
                    <a:pt x="1" y="1520"/>
                    <a:pt x="457" y="1976"/>
                    <a:pt x="1004" y="1976"/>
                  </a:cubicBezTo>
                  <a:cubicBezTo>
                    <a:pt x="1520" y="1976"/>
                    <a:pt x="1976" y="1520"/>
                    <a:pt x="1976" y="973"/>
                  </a:cubicBezTo>
                  <a:cubicBezTo>
                    <a:pt x="1976" y="456"/>
                    <a:pt x="1520" y="0"/>
                    <a:pt x="1004"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0" name="Google Shape;650;p3"/>
            <p:cNvSpPr/>
            <p:nvPr/>
          </p:nvSpPr>
          <p:spPr>
            <a:xfrm>
              <a:off x="3395475" y="4182725"/>
              <a:ext cx="49400" cy="49425"/>
            </a:xfrm>
            <a:custGeom>
              <a:rect b="b" l="l" r="r" t="t"/>
              <a:pathLst>
                <a:path extrusionOk="0" h="1977" w="1976">
                  <a:moveTo>
                    <a:pt x="973" y="0"/>
                  </a:moveTo>
                  <a:cubicBezTo>
                    <a:pt x="426" y="0"/>
                    <a:pt x="0" y="456"/>
                    <a:pt x="0" y="973"/>
                  </a:cubicBezTo>
                  <a:cubicBezTo>
                    <a:pt x="0" y="1520"/>
                    <a:pt x="426" y="1976"/>
                    <a:pt x="973" y="1976"/>
                  </a:cubicBezTo>
                  <a:cubicBezTo>
                    <a:pt x="1520" y="1976"/>
                    <a:pt x="1976" y="1520"/>
                    <a:pt x="1976" y="973"/>
                  </a:cubicBezTo>
                  <a:cubicBezTo>
                    <a:pt x="1976" y="456"/>
                    <a:pt x="1520" y="0"/>
                    <a:pt x="973"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1" name="Google Shape;651;p3"/>
            <p:cNvSpPr/>
            <p:nvPr/>
          </p:nvSpPr>
          <p:spPr>
            <a:xfrm>
              <a:off x="3511725" y="4182725"/>
              <a:ext cx="48675" cy="49425"/>
            </a:xfrm>
            <a:custGeom>
              <a:rect b="b" l="l" r="r" t="t"/>
              <a:pathLst>
                <a:path extrusionOk="0" h="1977" w="1947">
                  <a:moveTo>
                    <a:pt x="973" y="0"/>
                  </a:moveTo>
                  <a:cubicBezTo>
                    <a:pt x="426" y="0"/>
                    <a:pt x="1" y="456"/>
                    <a:pt x="1" y="973"/>
                  </a:cubicBezTo>
                  <a:cubicBezTo>
                    <a:pt x="1" y="1520"/>
                    <a:pt x="426" y="1976"/>
                    <a:pt x="973" y="1976"/>
                  </a:cubicBezTo>
                  <a:cubicBezTo>
                    <a:pt x="1520" y="1976"/>
                    <a:pt x="1946" y="1520"/>
                    <a:pt x="1946" y="973"/>
                  </a:cubicBezTo>
                  <a:cubicBezTo>
                    <a:pt x="1946" y="456"/>
                    <a:pt x="1520" y="0"/>
                    <a:pt x="973"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2" name="Google Shape;652;p3"/>
            <p:cNvSpPr/>
            <p:nvPr/>
          </p:nvSpPr>
          <p:spPr>
            <a:xfrm>
              <a:off x="2858975" y="3984400"/>
              <a:ext cx="121625" cy="121600"/>
            </a:xfrm>
            <a:custGeom>
              <a:rect b="b" l="l" r="r" t="t"/>
              <a:pathLst>
                <a:path extrusionOk="0" h="4864" w="4865">
                  <a:moveTo>
                    <a:pt x="4347" y="0"/>
                  </a:moveTo>
                  <a:lnTo>
                    <a:pt x="1" y="4347"/>
                  </a:lnTo>
                  <a:lnTo>
                    <a:pt x="487" y="4863"/>
                  </a:lnTo>
                  <a:lnTo>
                    <a:pt x="4864" y="486"/>
                  </a:lnTo>
                  <a:lnTo>
                    <a:pt x="4347" y="0"/>
                  </a:lnTo>
                  <a:close/>
                </a:path>
              </a:pathLst>
            </a:custGeom>
            <a:solidFill>
              <a:srgbClr val="ABDFD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653" name="Google Shape;653;p3"/>
          <p:cNvSpPr txBox="1"/>
          <p:nvPr/>
        </p:nvSpPr>
        <p:spPr>
          <a:xfrm>
            <a:off x="695550" y="1170825"/>
            <a:ext cx="7752900" cy="3609900"/>
          </a:xfrm>
          <a:prstGeom prst="rect">
            <a:avLst/>
          </a:prstGeom>
          <a:noFill/>
          <a:ln>
            <a:noFill/>
          </a:ln>
        </p:spPr>
        <p:txBody>
          <a:bodyPr anchorCtr="0" anchor="t" bIns="45700" lIns="91425" spcFirstLastPara="1" rIns="91425" wrap="square" tIns="45700">
            <a:noAutofit/>
          </a:bodyPr>
          <a:lstStyle/>
          <a:p>
            <a:pPr indent="0" lvl="0" marL="0" marR="0" rtl="0" algn="l">
              <a:lnSpc>
                <a:spcPct val="95000"/>
              </a:lnSpc>
              <a:spcBef>
                <a:spcPts val="0"/>
              </a:spcBef>
              <a:spcAft>
                <a:spcPts val="0"/>
              </a:spcAft>
              <a:buClr>
                <a:srgbClr val="000000"/>
              </a:buClr>
              <a:buSzPts val="688"/>
              <a:buFont typeface="Arial"/>
              <a:buNone/>
            </a:pPr>
            <a:r>
              <a:t/>
            </a:r>
            <a:endParaRPr b="0" i="0" sz="1022" u="none" cap="none" strike="noStrike">
              <a:solidFill>
                <a:schemeClr val="lt1"/>
              </a:solidFill>
              <a:latin typeface="Roboto"/>
              <a:ea typeface="Roboto"/>
              <a:cs typeface="Roboto"/>
              <a:sym typeface="Roboto"/>
            </a:endParaRPr>
          </a:p>
          <a:p>
            <a:pPr indent="-179294" lvl="0" marL="228600" marR="0" rtl="0" algn="l">
              <a:lnSpc>
                <a:spcPct val="95000"/>
              </a:lnSpc>
              <a:spcBef>
                <a:spcPts val="1000"/>
              </a:spcBef>
              <a:spcAft>
                <a:spcPts val="0"/>
              </a:spcAft>
              <a:buClr>
                <a:schemeClr val="lt1"/>
              </a:buClr>
              <a:buSzPts val="2024"/>
              <a:buFont typeface="Roboto"/>
              <a:buChar char="•"/>
            </a:pPr>
            <a:r>
              <a:rPr b="0" i="0" lang="en" sz="2023" u="none" cap="none" strike="noStrike">
                <a:solidFill>
                  <a:schemeClr val="lt1"/>
                </a:solidFill>
                <a:latin typeface="Roboto"/>
                <a:ea typeface="Roboto"/>
                <a:cs typeface="Roboto"/>
                <a:sym typeface="Roboto"/>
              </a:rPr>
              <a:t>Working from home</a:t>
            </a:r>
            <a:endParaRPr b="0" i="0" sz="2023" u="none" cap="none" strike="noStrike">
              <a:solidFill>
                <a:schemeClr val="lt1"/>
              </a:solidFill>
              <a:latin typeface="Roboto"/>
              <a:ea typeface="Roboto"/>
              <a:cs typeface="Roboto"/>
              <a:sym typeface="Roboto"/>
            </a:endParaRPr>
          </a:p>
          <a:p>
            <a:pPr indent="-179294" lvl="0" marL="228600" marR="0" rtl="0" algn="l">
              <a:lnSpc>
                <a:spcPct val="95000"/>
              </a:lnSpc>
              <a:spcBef>
                <a:spcPts val="1000"/>
              </a:spcBef>
              <a:spcAft>
                <a:spcPts val="0"/>
              </a:spcAft>
              <a:buClr>
                <a:schemeClr val="lt1"/>
              </a:buClr>
              <a:buSzPts val="2024"/>
              <a:buFont typeface="Roboto"/>
              <a:buChar char="•"/>
            </a:pPr>
            <a:r>
              <a:rPr b="0" i="0" lang="en" sz="2023" u="none" cap="none" strike="noStrike">
                <a:solidFill>
                  <a:schemeClr val="lt1"/>
                </a:solidFill>
                <a:latin typeface="Roboto"/>
                <a:ea typeface="Roboto"/>
                <a:cs typeface="Roboto"/>
                <a:sym typeface="Roboto"/>
              </a:rPr>
              <a:t>Temporary unemployment</a:t>
            </a:r>
            <a:endParaRPr b="0" i="0" sz="2023" u="none" cap="none" strike="noStrike">
              <a:solidFill>
                <a:schemeClr val="lt1"/>
              </a:solidFill>
              <a:latin typeface="Roboto"/>
              <a:ea typeface="Roboto"/>
              <a:cs typeface="Roboto"/>
              <a:sym typeface="Roboto"/>
            </a:endParaRPr>
          </a:p>
          <a:p>
            <a:pPr indent="-179294" lvl="0" marL="228600" marR="0" rtl="0" algn="l">
              <a:lnSpc>
                <a:spcPct val="95000"/>
              </a:lnSpc>
              <a:spcBef>
                <a:spcPts val="1000"/>
              </a:spcBef>
              <a:spcAft>
                <a:spcPts val="0"/>
              </a:spcAft>
              <a:buClr>
                <a:schemeClr val="lt1"/>
              </a:buClr>
              <a:buSzPts val="2024"/>
              <a:buFont typeface="Roboto"/>
              <a:buChar char="•"/>
            </a:pPr>
            <a:r>
              <a:rPr b="0" i="0" lang="en" sz="2023" u="none" cap="none" strike="noStrike">
                <a:solidFill>
                  <a:schemeClr val="lt1"/>
                </a:solidFill>
                <a:latin typeface="Roboto"/>
                <a:ea typeface="Roboto"/>
                <a:cs typeface="Roboto"/>
                <a:sym typeface="Roboto"/>
              </a:rPr>
              <a:t>Home-schooling of children </a:t>
            </a:r>
            <a:endParaRPr b="0" i="0" sz="2023" u="none" cap="none" strike="noStrike">
              <a:solidFill>
                <a:schemeClr val="lt1"/>
              </a:solidFill>
              <a:latin typeface="Roboto"/>
              <a:ea typeface="Roboto"/>
              <a:cs typeface="Roboto"/>
              <a:sym typeface="Roboto"/>
            </a:endParaRPr>
          </a:p>
          <a:p>
            <a:pPr indent="-179294" lvl="0" marL="228600" marR="0" rtl="0" algn="l">
              <a:lnSpc>
                <a:spcPct val="95000"/>
              </a:lnSpc>
              <a:spcBef>
                <a:spcPts val="1000"/>
              </a:spcBef>
              <a:spcAft>
                <a:spcPts val="0"/>
              </a:spcAft>
              <a:buClr>
                <a:schemeClr val="lt1"/>
              </a:buClr>
              <a:buSzPts val="2024"/>
              <a:buFont typeface="Roboto"/>
              <a:buChar char="•"/>
            </a:pPr>
            <a:r>
              <a:rPr b="0" i="0" lang="en" sz="2023" u="none" cap="none" strike="noStrike">
                <a:solidFill>
                  <a:schemeClr val="lt1"/>
                </a:solidFill>
                <a:latin typeface="Roboto"/>
                <a:ea typeface="Roboto"/>
                <a:cs typeface="Roboto"/>
                <a:sym typeface="Roboto"/>
              </a:rPr>
              <a:t>Caring for a relative with COVID-19</a:t>
            </a:r>
            <a:endParaRPr b="0" i="0" sz="2023" u="none" cap="none" strike="noStrike">
              <a:solidFill>
                <a:schemeClr val="lt1"/>
              </a:solidFill>
              <a:latin typeface="Roboto"/>
              <a:ea typeface="Roboto"/>
              <a:cs typeface="Roboto"/>
              <a:sym typeface="Roboto"/>
            </a:endParaRPr>
          </a:p>
          <a:p>
            <a:pPr indent="-179294" lvl="0" marL="228600" marR="0" rtl="0" algn="l">
              <a:lnSpc>
                <a:spcPct val="95000"/>
              </a:lnSpc>
              <a:spcBef>
                <a:spcPts val="1000"/>
              </a:spcBef>
              <a:spcAft>
                <a:spcPts val="0"/>
              </a:spcAft>
              <a:buClr>
                <a:schemeClr val="lt1"/>
              </a:buClr>
              <a:buSzPts val="2024"/>
              <a:buFont typeface="Roboto"/>
              <a:buChar char="•"/>
            </a:pPr>
            <a:r>
              <a:rPr b="0" i="0" lang="en" sz="2023" u="none" cap="none" strike="noStrike">
                <a:solidFill>
                  <a:schemeClr val="lt1"/>
                </a:solidFill>
                <a:latin typeface="Roboto"/>
                <a:ea typeface="Roboto"/>
                <a:cs typeface="Roboto"/>
                <a:sym typeface="Roboto"/>
              </a:rPr>
              <a:t>Isolation</a:t>
            </a:r>
            <a:endParaRPr b="0" i="0" sz="2023" u="none" cap="none" strike="noStrike">
              <a:solidFill>
                <a:schemeClr val="lt1"/>
              </a:solidFill>
              <a:latin typeface="Roboto"/>
              <a:ea typeface="Roboto"/>
              <a:cs typeface="Roboto"/>
              <a:sym typeface="Roboto"/>
            </a:endParaRPr>
          </a:p>
          <a:p>
            <a:pPr indent="-228600" lvl="0" marL="228600" marR="0" rtl="0" algn="l">
              <a:lnSpc>
                <a:spcPct val="95000"/>
              </a:lnSpc>
              <a:spcBef>
                <a:spcPts val="1000"/>
              </a:spcBef>
              <a:spcAft>
                <a:spcPts val="0"/>
              </a:spcAft>
              <a:buClr>
                <a:schemeClr val="lt1"/>
              </a:buClr>
              <a:buSzPts val="2024"/>
              <a:buFont typeface="Roboto"/>
              <a:buChar char="•"/>
            </a:pPr>
            <a:r>
              <a:rPr b="0" i="0" lang="en" sz="2023" u="none" cap="none" strike="noStrike">
                <a:solidFill>
                  <a:schemeClr val="lt1"/>
                </a:solidFill>
                <a:latin typeface="Roboto"/>
                <a:ea typeface="Roboto"/>
                <a:cs typeface="Roboto"/>
                <a:sym typeface="Roboto"/>
              </a:rPr>
              <a:t>Lack of physical contact with family members, friends and colleagues </a:t>
            </a:r>
            <a:endParaRPr b="0" i="0" sz="2023" u="none" cap="none" strike="noStrike">
              <a:solidFill>
                <a:schemeClr val="lt1"/>
              </a:solidFill>
              <a:latin typeface="Roboto"/>
              <a:ea typeface="Roboto"/>
              <a:cs typeface="Roboto"/>
              <a:sym typeface="Roboto"/>
            </a:endParaRPr>
          </a:p>
          <a:p>
            <a:pPr indent="-179294" lvl="0" marL="228600" marR="0" rtl="0" algn="l">
              <a:lnSpc>
                <a:spcPct val="95000"/>
              </a:lnSpc>
              <a:spcBef>
                <a:spcPts val="1000"/>
              </a:spcBef>
              <a:spcAft>
                <a:spcPts val="0"/>
              </a:spcAft>
              <a:buClr>
                <a:schemeClr val="lt1"/>
              </a:buClr>
              <a:buSzPts val="2024"/>
              <a:buFont typeface="Roboto"/>
              <a:buChar char="•"/>
            </a:pPr>
            <a:r>
              <a:rPr b="0" i="0" lang="en" sz="2023" u="none" cap="none" strike="noStrike">
                <a:solidFill>
                  <a:schemeClr val="lt1"/>
                </a:solidFill>
                <a:latin typeface="Roboto"/>
                <a:ea typeface="Roboto"/>
                <a:cs typeface="Roboto"/>
                <a:sym typeface="Roboto"/>
              </a:rPr>
              <a:t>Losing a family member, friend or colleague to the illness</a:t>
            </a:r>
            <a:endParaRPr b="0" i="0" sz="2023" u="none" cap="none" strike="noStrike">
              <a:solidFill>
                <a:schemeClr val="lt1"/>
              </a:solidFill>
              <a:latin typeface="Roboto"/>
              <a:ea typeface="Roboto"/>
              <a:cs typeface="Roboto"/>
              <a:sym typeface="Roboto"/>
            </a:endParaRPr>
          </a:p>
          <a:p>
            <a:pPr indent="0" lvl="0" marL="0" marR="0" rtl="0" algn="l">
              <a:lnSpc>
                <a:spcPct val="95000"/>
              </a:lnSpc>
              <a:spcBef>
                <a:spcPts val="1000"/>
              </a:spcBef>
              <a:spcAft>
                <a:spcPts val="0"/>
              </a:spcAft>
              <a:buClr>
                <a:srgbClr val="000000"/>
              </a:buClr>
              <a:buSzPts val="688"/>
              <a:buFont typeface="Arial"/>
              <a:buNone/>
            </a:pPr>
            <a:r>
              <a:t/>
            </a:r>
            <a:endParaRPr b="0" i="1" sz="2123" u="none" cap="none" strike="noStrike">
              <a:solidFill>
                <a:schemeClr val="lt1"/>
              </a:solidFill>
              <a:latin typeface="Roboto"/>
              <a:ea typeface="Roboto"/>
              <a:cs typeface="Roboto"/>
              <a:sym typeface="Roboto"/>
            </a:endParaRPr>
          </a:p>
          <a:p>
            <a:pPr indent="-50800" lvl="0" marL="228600" marR="0" rtl="0" algn="l">
              <a:lnSpc>
                <a:spcPct val="95000"/>
              </a:lnSpc>
              <a:spcBef>
                <a:spcPts val="1000"/>
              </a:spcBef>
              <a:spcAft>
                <a:spcPts val="0"/>
              </a:spcAft>
              <a:buClr>
                <a:srgbClr val="000000"/>
              </a:buClr>
              <a:buSzPts val="688"/>
              <a:buFont typeface="Arial"/>
              <a:buNone/>
            </a:pPr>
            <a:r>
              <a:t/>
            </a:r>
            <a:endParaRPr b="0" i="0" sz="2123" u="none" cap="none" strike="noStrike">
              <a:solidFill>
                <a:schemeClr val="lt1"/>
              </a:solidFill>
              <a:latin typeface="Roboto"/>
              <a:ea typeface="Roboto"/>
              <a:cs typeface="Roboto"/>
              <a:sym typeface="Roboto"/>
            </a:endParaRPr>
          </a:p>
          <a:p>
            <a:pPr indent="-50800" lvl="0" marL="228600" marR="0" rtl="0" algn="l">
              <a:lnSpc>
                <a:spcPct val="95000"/>
              </a:lnSpc>
              <a:spcBef>
                <a:spcPts val="1000"/>
              </a:spcBef>
              <a:spcAft>
                <a:spcPts val="0"/>
              </a:spcAft>
              <a:buClr>
                <a:srgbClr val="000000"/>
              </a:buClr>
              <a:buSzPts val="688"/>
              <a:buFont typeface="Arial"/>
              <a:buNone/>
            </a:pPr>
            <a:r>
              <a:t/>
            </a:r>
            <a:endParaRPr b="0" i="0" sz="2123" u="none" cap="none" strike="noStrike">
              <a:solidFill>
                <a:schemeClr val="lt1"/>
              </a:solidFill>
              <a:latin typeface="Roboto"/>
              <a:ea typeface="Roboto"/>
              <a:cs typeface="Roboto"/>
              <a:sym typeface="Roboto"/>
            </a:endParaRPr>
          </a:p>
        </p:txBody>
      </p:sp>
      <p:sp>
        <p:nvSpPr>
          <p:cNvPr id="654" name="Google Shape;654;p3"/>
          <p:cNvSpPr txBox="1"/>
          <p:nvPr/>
        </p:nvSpPr>
        <p:spPr>
          <a:xfrm>
            <a:off x="742206" y="446975"/>
            <a:ext cx="7284900" cy="948600"/>
          </a:xfrm>
          <a:prstGeom prst="rect">
            <a:avLst/>
          </a:prstGeom>
          <a:noFill/>
          <a:ln>
            <a:noFill/>
          </a:ln>
        </p:spPr>
        <p:txBody>
          <a:bodyPr anchorCtr="0" anchor="t" bIns="91425" lIns="91425" spcFirstLastPara="1" rIns="91425" wrap="square" tIns="91425">
            <a:spAutoFit/>
          </a:bodyPr>
          <a:lstStyle/>
          <a:p>
            <a:pPr indent="0" lvl="0" marL="0" marR="0" rtl="0" algn="l">
              <a:lnSpc>
                <a:spcPct val="95000"/>
              </a:lnSpc>
              <a:spcBef>
                <a:spcPts val="0"/>
              </a:spcBef>
              <a:spcAft>
                <a:spcPts val="0"/>
              </a:spcAft>
              <a:buClr>
                <a:srgbClr val="000000"/>
              </a:buClr>
              <a:buSzPts val="5223"/>
              <a:buFont typeface="Arial"/>
              <a:buNone/>
            </a:pPr>
            <a:r>
              <a:rPr b="0" i="0" lang="en" sz="5223" u="none" cap="none" strike="noStrike">
                <a:solidFill>
                  <a:schemeClr val="lt1"/>
                </a:solidFill>
                <a:latin typeface="Alata"/>
                <a:ea typeface="Alata"/>
                <a:cs typeface="Alata"/>
                <a:sym typeface="Alata"/>
              </a:rPr>
              <a:t>The New Realities</a:t>
            </a:r>
            <a:endParaRPr b="0" i="0" sz="2500" u="none" cap="none" strike="noStrike">
              <a:solidFill>
                <a:srgbClr val="000000"/>
              </a:solidFill>
              <a:latin typeface="Arial"/>
              <a:ea typeface="Arial"/>
              <a:cs typeface="Arial"/>
              <a:sym typeface="Arial"/>
            </a:endParaRPr>
          </a:p>
        </p:txBody>
      </p:sp>
      <p:pic>
        <p:nvPicPr>
          <p:cNvPr id="655" name="Google Shape;655;p3"/>
          <p:cNvPicPr preferRelativeResize="0"/>
          <p:nvPr/>
        </p:nvPicPr>
        <p:blipFill rotWithShape="1">
          <a:blip r:embed="rId3">
            <a:alphaModFix/>
          </a:blip>
          <a:srcRect b="0" l="0" r="0" t="0"/>
          <a:stretch/>
        </p:blipFill>
        <p:spPr>
          <a:xfrm>
            <a:off x="5311675" y="1395575"/>
            <a:ext cx="2999225" cy="16853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9" name="Shape 659"/>
        <p:cNvGrpSpPr/>
        <p:nvPr/>
      </p:nvGrpSpPr>
      <p:grpSpPr>
        <a:xfrm>
          <a:off x="0" y="0"/>
          <a:ext cx="0" cy="0"/>
          <a:chOff x="0" y="0"/>
          <a:chExt cx="0" cy="0"/>
        </a:xfrm>
      </p:grpSpPr>
      <p:grpSp>
        <p:nvGrpSpPr>
          <p:cNvPr id="660" name="Google Shape;660;p4"/>
          <p:cNvGrpSpPr/>
          <p:nvPr/>
        </p:nvGrpSpPr>
        <p:grpSpPr>
          <a:xfrm>
            <a:off x="2858975" y="-386925"/>
            <a:ext cx="701425" cy="247750"/>
            <a:chOff x="2858975" y="3984400"/>
            <a:chExt cx="701425" cy="247750"/>
          </a:xfrm>
        </p:grpSpPr>
        <p:sp>
          <p:nvSpPr>
            <p:cNvPr id="661" name="Google Shape;661;p4"/>
            <p:cNvSpPr/>
            <p:nvPr/>
          </p:nvSpPr>
          <p:spPr>
            <a:xfrm>
              <a:off x="3279200" y="4182725"/>
              <a:ext cx="49425" cy="49425"/>
            </a:xfrm>
            <a:custGeom>
              <a:rect b="b" l="l" r="r" t="t"/>
              <a:pathLst>
                <a:path extrusionOk="0" h="1977" w="1977">
                  <a:moveTo>
                    <a:pt x="1004" y="0"/>
                  </a:moveTo>
                  <a:cubicBezTo>
                    <a:pt x="457" y="0"/>
                    <a:pt x="1" y="456"/>
                    <a:pt x="1" y="973"/>
                  </a:cubicBezTo>
                  <a:cubicBezTo>
                    <a:pt x="1" y="1520"/>
                    <a:pt x="457" y="1976"/>
                    <a:pt x="1004" y="1976"/>
                  </a:cubicBezTo>
                  <a:cubicBezTo>
                    <a:pt x="1520" y="1976"/>
                    <a:pt x="1976" y="1520"/>
                    <a:pt x="1976" y="973"/>
                  </a:cubicBezTo>
                  <a:cubicBezTo>
                    <a:pt x="1976" y="456"/>
                    <a:pt x="1520" y="0"/>
                    <a:pt x="1004"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2" name="Google Shape;662;p4"/>
            <p:cNvSpPr/>
            <p:nvPr/>
          </p:nvSpPr>
          <p:spPr>
            <a:xfrm>
              <a:off x="3395475" y="4182725"/>
              <a:ext cx="49400" cy="49425"/>
            </a:xfrm>
            <a:custGeom>
              <a:rect b="b" l="l" r="r" t="t"/>
              <a:pathLst>
                <a:path extrusionOk="0" h="1977" w="1976">
                  <a:moveTo>
                    <a:pt x="973" y="0"/>
                  </a:moveTo>
                  <a:cubicBezTo>
                    <a:pt x="426" y="0"/>
                    <a:pt x="0" y="456"/>
                    <a:pt x="0" y="973"/>
                  </a:cubicBezTo>
                  <a:cubicBezTo>
                    <a:pt x="0" y="1520"/>
                    <a:pt x="426" y="1976"/>
                    <a:pt x="973" y="1976"/>
                  </a:cubicBezTo>
                  <a:cubicBezTo>
                    <a:pt x="1520" y="1976"/>
                    <a:pt x="1976" y="1520"/>
                    <a:pt x="1976" y="973"/>
                  </a:cubicBezTo>
                  <a:cubicBezTo>
                    <a:pt x="1976" y="456"/>
                    <a:pt x="1520" y="0"/>
                    <a:pt x="973"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3" name="Google Shape;663;p4"/>
            <p:cNvSpPr/>
            <p:nvPr/>
          </p:nvSpPr>
          <p:spPr>
            <a:xfrm>
              <a:off x="3511725" y="4182725"/>
              <a:ext cx="48675" cy="49425"/>
            </a:xfrm>
            <a:custGeom>
              <a:rect b="b" l="l" r="r" t="t"/>
              <a:pathLst>
                <a:path extrusionOk="0" h="1977" w="1947">
                  <a:moveTo>
                    <a:pt x="973" y="0"/>
                  </a:moveTo>
                  <a:cubicBezTo>
                    <a:pt x="426" y="0"/>
                    <a:pt x="1" y="456"/>
                    <a:pt x="1" y="973"/>
                  </a:cubicBezTo>
                  <a:cubicBezTo>
                    <a:pt x="1" y="1520"/>
                    <a:pt x="426" y="1976"/>
                    <a:pt x="973" y="1976"/>
                  </a:cubicBezTo>
                  <a:cubicBezTo>
                    <a:pt x="1520" y="1976"/>
                    <a:pt x="1946" y="1520"/>
                    <a:pt x="1946" y="973"/>
                  </a:cubicBezTo>
                  <a:cubicBezTo>
                    <a:pt x="1946" y="456"/>
                    <a:pt x="1520" y="0"/>
                    <a:pt x="973"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4" name="Google Shape;664;p4"/>
            <p:cNvSpPr/>
            <p:nvPr/>
          </p:nvSpPr>
          <p:spPr>
            <a:xfrm>
              <a:off x="2858975" y="3984400"/>
              <a:ext cx="121625" cy="121600"/>
            </a:xfrm>
            <a:custGeom>
              <a:rect b="b" l="l" r="r" t="t"/>
              <a:pathLst>
                <a:path extrusionOk="0" h="4864" w="4865">
                  <a:moveTo>
                    <a:pt x="4347" y="0"/>
                  </a:moveTo>
                  <a:lnTo>
                    <a:pt x="1" y="4347"/>
                  </a:lnTo>
                  <a:lnTo>
                    <a:pt x="487" y="4863"/>
                  </a:lnTo>
                  <a:lnTo>
                    <a:pt x="4864" y="486"/>
                  </a:lnTo>
                  <a:lnTo>
                    <a:pt x="4347" y="0"/>
                  </a:lnTo>
                  <a:close/>
                </a:path>
              </a:pathLst>
            </a:custGeom>
            <a:solidFill>
              <a:srgbClr val="ABDFD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665" name="Google Shape;665;p4"/>
          <p:cNvSpPr txBox="1"/>
          <p:nvPr/>
        </p:nvSpPr>
        <p:spPr>
          <a:xfrm>
            <a:off x="705150" y="711300"/>
            <a:ext cx="7733700" cy="1124700"/>
          </a:xfrm>
          <a:prstGeom prst="rect">
            <a:avLst/>
          </a:prstGeom>
          <a:noFill/>
          <a:ln>
            <a:noFill/>
          </a:ln>
        </p:spPr>
        <p:txBody>
          <a:bodyPr anchorCtr="0" anchor="t" bIns="45700" lIns="91425" spcFirstLastPara="1" rIns="91425" wrap="square" tIns="45700">
            <a:noAutofit/>
          </a:bodyPr>
          <a:lstStyle/>
          <a:p>
            <a:pPr indent="0" lvl="0" marL="0" marR="0" rtl="0" algn="ctr">
              <a:lnSpc>
                <a:spcPct val="95000"/>
              </a:lnSpc>
              <a:spcBef>
                <a:spcPts val="0"/>
              </a:spcBef>
              <a:spcAft>
                <a:spcPts val="0"/>
              </a:spcAft>
              <a:buClr>
                <a:srgbClr val="000000"/>
              </a:buClr>
              <a:buSzPts val="688"/>
              <a:buFont typeface="Arial"/>
              <a:buNone/>
            </a:pPr>
            <a:r>
              <a:rPr b="0" i="0" lang="en" sz="5523" u="none" cap="none" strike="noStrike">
                <a:solidFill>
                  <a:schemeClr val="lt1"/>
                </a:solidFill>
                <a:latin typeface="Alata"/>
                <a:ea typeface="Alata"/>
                <a:cs typeface="Alata"/>
                <a:sym typeface="Alata"/>
              </a:rPr>
              <a:t>A Challenging Time</a:t>
            </a:r>
            <a:endParaRPr b="0" i="0" sz="4723" u="none" cap="none" strike="noStrike">
              <a:solidFill>
                <a:schemeClr val="lt1"/>
              </a:solidFill>
              <a:latin typeface="Alata"/>
              <a:ea typeface="Alata"/>
              <a:cs typeface="Alata"/>
              <a:sym typeface="Alata"/>
            </a:endParaRPr>
          </a:p>
          <a:p>
            <a:pPr indent="0" lvl="0" marL="0" marR="0" rtl="0" algn="ctr">
              <a:lnSpc>
                <a:spcPct val="115000"/>
              </a:lnSpc>
              <a:spcBef>
                <a:spcPts val="0"/>
              </a:spcBef>
              <a:spcAft>
                <a:spcPts val="0"/>
              </a:spcAft>
              <a:buClr>
                <a:srgbClr val="000000"/>
              </a:buClr>
              <a:buSzPts val="3300"/>
              <a:buFont typeface="Arial"/>
              <a:buNone/>
            </a:pPr>
            <a:r>
              <a:t/>
            </a:r>
            <a:endParaRPr b="0" i="0" sz="3300" u="none" cap="none" strike="noStrike">
              <a:solidFill>
                <a:schemeClr val="lt1"/>
              </a:solidFill>
              <a:latin typeface="Nunito"/>
              <a:ea typeface="Nunito"/>
              <a:cs typeface="Nunito"/>
              <a:sym typeface="Nunito"/>
            </a:endParaRPr>
          </a:p>
          <a:p>
            <a:pPr indent="0" lvl="0" marL="0" marR="0" rtl="0" algn="ctr">
              <a:lnSpc>
                <a:spcPct val="95000"/>
              </a:lnSpc>
              <a:spcBef>
                <a:spcPts val="1600"/>
              </a:spcBef>
              <a:spcAft>
                <a:spcPts val="0"/>
              </a:spcAft>
              <a:buClr>
                <a:srgbClr val="000000"/>
              </a:buClr>
              <a:buSzPts val="2723"/>
              <a:buFont typeface="Arial"/>
              <a:buNone/>
            </a:pPr>
            <a:r>
              <a:t/>
            </a:r>
            <a:endParaRPr b="0" i="1" sz="2723" u="none" cap="none" strike="noStrike">
              <a:solidFill>
                <a:schemeClr val="lt1"/>
              </a:solidFill>
              <a:latin typeface="Roboto"/>
              <a:ea typeface="Roboto"/>
              <a:cs typeface="Roboto"/>
              <a:sym typeface="Roboto"/>
            </a:endParaRPr>
          </a:p>
          <a:p>
            <a:pPr indent="-50800" lvl="0" marL="228600" marR="0" rtl="0" algn="ctr">
              <a:lnSpc>
                <a:spcPct val="95000"/>
              </a:lnSpc>
              <a:spcBef>
                <a:spcPts val="1000"/>
              </a:spcBef>
              <a:spcAft>
                <a:spcPts val="0"/>
              </a:spcAft>
              <a:buClr>
                <a:srgbClr val="000000"/>
              </a:buClr>
              <a:buSzPts val="688"/>
              <a:buFont typeface="Arial"/>
              <a:buNone/>
            </a:pPr>
            <a:r>
              <a:t/>
            </a:r>
            <a:endParaRPr b="0" i="0" sz="2723" u="none" cap="none" strike="noStrike">
              <a:solidFill>
                <a:schemeClr val="lt1"/>
              </a:solidFill>
              <a:latin typeface="Roboto"/>
              <a:ea typeface="Roboto"/>
              <a:cs typeface="Roboto"/>
              <a:sym typeface="Roboto"/>
            </a:endParaRPr>
          </a:p>
          <a:p>
            <a:pPr indent="-50800" lvl="0" marL="228600" marR="0" rtl="0" algn="ctr">
              <a:lnSpc>
                <a:spcPct val="95000"/>
              </a:lnSpc>
              <a:spcBef>
                <a:spcPts val="1000"/>
              </a:spcBef>
              <a:spcAft>
                <a:spcPts val="0"/>
              </a:spcAft>
              <a:buClr>
                <a:srgbClr val="000000"/>
              </a:buClr>
              <a:buSzPts val="688"/>
              <a:buFont typeface="Arial"/>
              <a:buNone/>
            </a:pPr>
            <a:r>
              <a:t/>
            </a:r>
            <a:endParaRPr b="0" i="0" sz="2723" u="none" cap="none" strike="noStrike">
              <a:solidFill>
                <a:schemeClr val="lt1"/>
              </a:solidFill>
              <a:latin typeface="Roboto"/>
              <a:ea typeface="Roboto"/>
              <a:cs typeface="Roboto"/>
              <a:sym typeface="Roboto"/>
            </a:endParaRPr>
          </a:p>
        </p:txBody>
      </p:sp>
      <p:sp>
        <p:nvSpPr>
          <p:cNvPr id="666" name="Google Shape;666;p4"/>
          <p:cNvSpPr txBox="1"/>
          <p:nvPr/>
        </p:nvSpPr>
        <p:spPr>
          <a:xfrm>
            <a:off x="780000" y="1920100"/>
            <a:ext cx="7584000" cy="24258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1600"/>
              </a:spcAft>
              <a:buClr>
                <a:srgbClr val="000000"/>
              </a:buClr>
              <a:buSzPts val="2600"/>
              <a:buFont typeface="Arial"/>
              <a:buNone/>
            </a:pPr>
            <a:r>
              <a:rPr b="0" i="0" lang="en" sz="2600" u="none" cap="none" strike="noStrike">
                <a:solidFill>
                  <a:schemeClr val="lt1"/>
                </a:solidFill>
                <a:latin typeface="Roboto"/>
                <a:ea typeface="Roboto"/>
                <a:cs typeface="Roboto"/>
                <a:sym typeface="Roboto"/>
              </a:rPr>
              <a:t>Adapting to lifestyle changes such as these, and managing the fear of contracting the virus and worry about people close to us who are particularly vulnerable, were challenging for all of us.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0" name="Shape 670"/>
        <p:cNvGrpSpPr/>
        <p:nvPr/>
      </p:nvGrpSpPr>
      <p:grpSpPr>
        <a:xfrm>
          <a:off x="0" y="0"/>
          <a:ext cx="0" cy="0"/>
          <a:chOff x="0" y="0"/>
          <a:chExt cx="0" cy="0"/>
        </a:xfrm>
      </p:grpSpPr>
      <p:sp>
        <p:nvSpPr>
          <p:cNvPr id="671" name="Google Shape;671;p5"/>
          <p:cNvSpPr txBox="1"/>
          <p:nvPr>
            <p:ph idx="2" type="title"/>
          </p:nvPr>
        </p:nvSpPr>
        <p:spPr>
          <a:xfrm>
            <a:off x="1474488" y="3357725"/>
            <a:ext cx="6195000" cy="4419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700"/>
              <a:buNone/>
            </a:pPr>
            <a:r>
              <a:rPr lang="en" sz="1700">
                <a:latin typeface="Roboto"/>
                <a:ea typeface="Roboto"/>
                <a:cs typeface="Roboto"/>
                <a:sym typeface="Roboto"/>
              </a:rPr>
              <a:t>WHO, 2021</a:t>
            </a:r>
            <a:endParaRPr sz="1700">
              <a:latin typeface="Roboto"/>
              <a:ea typeface="Roboto"/>
              <a:cs typeface="Roboto"/>
              <a:sym typeface="Roboto"/>
            </a:endParaRPr>
          </a:p>
        </p:txBody>
      </p:sp>
      <p:sp>
        <p:nvSpPr>
          <p:cNvPr id="672" name="Google Shape;672;p5"/>
          <p:cNvSpPr txBox="1"/>
          <p:nvPr>
            <p:ph type="title"/>
          </p:nvPr>
        </p:nvSpPr>
        <p:spPr>
          <a:xfrm>
            <a:off x="1474488" y="1764600"/>
            <a:ext cx="6195000" cy="13119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500"/>
              <a:buNone/>
            </a:pPr>
            <a:r>
              <a:rPr lang="en" sz="3300">
                <a:latin typeface="Roboto"/>
                <a:ea typeface="Roboto"/>
                <a:cs typeface="Roboto"/>
                <a:sym typeface="Roboto"/>
              </a:rPr>
              <a:t>They can be particularly difficult for people with mental health conditions.</a:t>
            </a:r>
            <a:endParaRPr sz="3300">
              <a:latin typeface="Roboto"/>
              <a:ea typeface="Roboto"/>
              <a:cs typeface="Roboto"/>
              <a:sym typeface="Robot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6" name="Shape 676"/>
        <p:cNvGrpSpPr/>
        <p:nvPr/>
      </p:nvGrpSpPr>
      <p:grpSpPr>
        <a:xfrm>
          <a:off x="0" y="0"/>
          <a:ext cx="0" cy="0"/>
          <a:chOff x="0" y="0"/>
          <a:chExt cx="0" cy="0"/>
        </a:xfrm>
      </p:grpSpPr>
      <p:sp>
        <p:nvSpPr>
          <p:cNvPr id="677" name="Google Shape;677;p6"/>
          <p:cNvSpPr txBox="1"/>
          <p:nvPr>
            <p:ph idx="2" type="title"/>
          </p:nvPr>
        </p:nvSpPr>
        <p:spPr>
          <a:xfrm>
            <a:off x="986325" y="291875"/>
            <a:ext cx="7128300" cy="1660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6000"/>
              <a:buNone/>
            </a:pPr>
            <a:r>
              <a:rPr lang="en" sz="4900">
                <a:latin typeface="Alata"/>
                <a:ea typeface="Alata"/>
                <a:cs typeface="Alata"/>
                <a:sym typeface="Alata"/>
              </a:rPr>
              <a:t>COVID-19 and Psychiatric Disorders</a:t>
            </a:r>
            <a:endParaRPr sz="4900">
              <a:latin typeface="Alata"/>
              <a:ea typeface="Alata"/>
              <a:cs typeface="Alata"/>
              <a:sym typeface="Alata"/>
            </a:endParaRPr>
          </a:p>
        </p:txBody>
      </p:sp>
      <p:sp>
        <p:nvSpPr>
          <p:cNvPr id="678" name="Google Shape;678;p6"/>
          <p:cNvSpPr txBox="1"/>
          <p:nvPr>
            <p:ph idx="1" type="subTitle"/>
          </p:nvPr>
        </p:nvSpPr>
        <p:spPr>
          <a:xfrm>
            <a:off x="710675" y="1952300"/>
            <a:ext cx="7834800" cy="2359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rgbClr val="000000"/>
              </a:buClr>
              <a:buSzPts val="2800"/>
              <a:buFont typeface="Arial"/>
              <a:buNone/>
            </a:pPr>
            <a:r>
              <a:rPr lang="en" sz="2000">
                <a:latin typeface="Roboto"/>
                <a:ea typeface="Roboto"/>
                <a:cs typeface="Roboto"/>
                <a:sym typeface="Roboto"/>
              </a:rPr>
              <a:t>Within three months of testing positive, almost 20% of people diagnosed with COVID-19 were then diagnosed with psychiatric disorders, including anxiety, depression or insomnia. One in four of those people had not received a psychiatric diagnosis before. </a:t>
            </a:r>
            <a:endParaRPr sz="2000">
              <a:latin typeface="Roboto"/>
              <a:ea typeface="Roboto"/>
              <a:cs typeface="Roboto"/>
              <a:sym typeface="Roboto"/>
            </a:endParaRPr>
          </a:p>
          <a:p>
            <a:pPr indent="0" lvl="0" marL="0" rtl="0" algn="l">
              <a:lnSpc>
                <a:spcPct val="115000"/>
              </a:lnSpc>
              <a:spcBef>
                <a:spcPts val="1000"/>
              </a:spcBef>
              <a:spcAft>
                <a:spcPts val="0"/>
              </a:spcAft>
              <a:buSzPts val="1600"/>
              <a:buNone/>
            </a:pPr>
            <a:r>
              <a:rPr lang="en" sz="2000">
                <a:latin typeface="Roboto"/>
                <a:ea typeface="Roboto"/>
                <a:cs typeface="Roboto"/>
                <a:sym typeface="Roboto"/>
              </a:rPr>
              <a:t>The researchers warned that the results are likely to be underestimates of the actual number of cases. </a:t>
            </a:r>
            <a:endParaRPr sz="2000">
              <a:latin typeface="Roboto"/>
              <a:ea typeface="Roboto"/>
              <a:cs typeface="Roboto"/>
              <a:sym typeface="Roboto"/>
            </a:endParaRPr>
          </a:p>
          <a:p>
            <a:pPr indent="0" lvl="0" marL="0" rtl="0" algn="l">
              <a:lnSpc>
                <a:spcPct val="115000"/>
              </a:lnSpc>
              <a:spcBef>
                <a:spcPts val="1000"/>
              </a:spcBef>
              <a:spcAft>
                <a:spcPts val="0"/>
              </a:spcAft>
              <a:buClr>
                <a:srgbClr val="000000"/>
              </a:buClr>
              <a:buSzPts val="2800"/>
              <a:buFont typeface="Arial"/>
              <a:buNone/>
            </a:pPr>
            <a:r>
              <a:rPr lang="en" sz="1500">
                <a:latin typeface="Roboto"/>
                <a:ea typeface="Roboto"/>
                <a:cs typeface="Roboto"/>
                <a:sym typeface="Roboto"/>
              </a:rPr>
              <a:t>(Taquet, Luciano, Geddes and Harrison, 2020)</a:t>
            </a:r>
            <a:endParaRPr sz="1500">
              <a:latin typeface="Roboto"/>
              <a:ea typeface="Roboto"/>
              <a:cs typeface="Roboto"/>
              <a:sym typeface="Robot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2" name="Shape 682"/>
        <p:cNvGrpSpPr/>
        <p:nvPr/>
      </p:nvGrpSpPr>
      <p:grpSpPr>
        <a:xfrm>
          <a:off x="0" y="0"/>
          <a:ext cx="0" cy="0"/>
          <a:chOff x="0" y="0"/>
          <a:chExt cx="0" cy="0"/>
        </a:xfrm>
      </p:grpSpPr>
      <p:sp>
        <p:nvSpPr>
          <p:cNvPr id="683" name="Google Shape;683;p7"/>
          <p:cNvSpPr txBox="1"/>
          <p:nvPr>
            <p:ph idx="2" type="title"/>
          </p:nvPr>
        </p:nvSpPr>
        <p:spPr>
          <a:xfrm>
            <a:off x="2127750" y="146483"/>
            <a:ext cx="4888500" cy="18249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6000"/>
              <a:buNone/>
            </a:pPr>
            <a:r>
              <a:rPr lang="en" sz="5600">
                <a:latin typeface="Alata"/>
                <a:ea typeface="Alata"/>
                <a:cs typeface="Alata"/>
                <a:sym typeface="Alata"/>
              </a:rPr>
              <a:t>Mental Health Issues</a:t>
            </a:r>
            <a:endParaRPr sz="5600">
              <a:latin typeface="Alata"/>
              <a:ea typeface="Alata"/>
              <a:cs typeface="Alata"/>
              <a:sym typeface="Alata"/>
            </a:endParaRPr>
          </a:p>
        </p:txBody>
      </p:sp>
      <p:sp>
        <p:nvSpPr>
          <p:cNvPr id="684" name="Google Shape;684;p7"/>
          <p:cNvSpPr txBox="1"/>
          <p:nvPr>
            <p:ph idx="1" type="subTitle"/>
          </p:nvPr>
        </p:nvSpPr>
        <p:spPr>
          <a:xfrm>
            <a:off x="891900" y="2064425"/>
            <a:ext cx="7360200" cy="2513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SzPts val="1600"/>
              <a:buNone/>
            </a:pPr>
            <a:r>
              <a:rPr lang="en" sz="2400">
                <a:latin typeface="Roboto"/>
                <a:ea typeface="Roboto"/>
                <a:cs typeface="Roboto"/>
                <a:sym typeface="Roboto"/>
              </a:rPr>
              <a:t>Even for those who have not tested positive, lockdown measures have increased feelings of loneliness, isolation, restlessness and anxiety, as millions of people have been quickly forced to adapt to new realities and make drastic lifestyle changes. </a:t>
            </a:r>
            <a:endParaRPr sz="2400">
              <a:latin typeface="Roboto"/>
              <a:ea typeface="Roboto"/>
              <a:cs typeface="Roboto"/>
              <a:sym typeface="Robot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8" name="Shape 688"/>
        <p:cNvGrpSpPr/>
        <p:nvPr/>
      </p:nvGrpSpPr>
      <p:grpSpPr>
        <a:xfrm>
          <a:off x="0" y="0"/>
          <a:ext cx="0" cy="0"/>
          <a:chOff x="0" y="0"/>
          <a:chExt cx="0" cy="0"/>
        </a:xfrm>
      </p:grpSpPr>
      <p:sp>
        <p:nvSpPr>
          <p:cNvPr id="689" name="Google Shape;689;p8"/>
          <p:cNvSpPr txBox="1"/>
          <p:nvPr/>
        </p:nvSpPr>
        <p:spPr>
          <a:xfrm>
            <a:off x="965675" y="704000"/>
            <a:ext cx="6195900" cy="25119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000"/>
              </a:spcBef>
              <a:spcAft>
                <a:spcPts val="0"/>
              </a:spcAft>
              <a:buClr>
                <a:srgbClr val="000000"/>
              </a:buClr>
              <a:buSzPts val="2700"/>
              <a:buFont typeface="Arial"/>
              <a:buNone/>
            </a:pPr>
            <a:r>
              <a:rPr b="0" i="0" lang="en" sz="2700" u="none" cap="none" strike="noStrike">
                <a:solidFill>
                  <a:schemeClr val="lt1"/>
                </a:solidFill>
                <a:latin typeface="Roboto"/>
                <a:ea typeface="Roboto"/>
                <a:cs typeface="Roboto"/>
                <a:sym typeface="Roboto"/>
              </a:rPr>
              <a:t>According to the Royal College of Psychiatrists, which represents 18,000 psychiatrists in the UK, more people are seeking crisis mental health services as a result of COVID-19</a:t>
            </a:r>
            <a:endParaRPr b="0" i="0" sz="2100" u="none" cap="none" strike="noStrike">
              <a:solidFill>
                <a:srgbClr val="000000"/>
              </a:solidFill>
              <a:latin typeface="Roboto"/>
              <a:ea typeface="Roboto"/>
              <a:cs typeface="Roboto"/>
              <a:sym typeface="Roboto"/>
            </a:endParaRPr>
          </a:p>
        </p:txBody>
      </p:sp>
      <p:pic>
        <p:nvPicPr>
          <p:cNvPr id="690" name="Google Shape;690;p8"/>
          <p:cNvPicPr preferRelativeResize="0"/>
          <p:nvPr/>
        </p:nvPicPr>
        <p:blipFill rotWithShape="1">
          <a:blip r:embed="rId3">
            <a:alphaModFix/>
          </a:blip>
          <a:srcRect b="0" l="0" r="0" t="0"/>
          <a:stretch/>
        </p:blipFill>
        <p:spPr>
          <a:xfrm>
            <a:off x="5199575" y="2951050"/>
            <a:ext cx="3293800" cy="18513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4" name="Shape 694"/>
        <p:cNvGrpSpPr/>
        <p:nvPr/>
      </p:nvGrpSpPr>
      <p:grpSpPr>
        <a:xfrm>
          <a:off x="0" y="0"/>
          <a:ext cx="0" cy="0"/>
          <a:chOff x="0" y="0"/>
          <a:chExt cx="0" cy="0"/>
        </a:xfrm>
      </p:grpSpPr>
      <p:sp>
        <p:nvSpPr>
          <p:cNvPr id="695" name="Google Shape;695;p9"/>
          <p:cNvSpPr txBox="1"/>
          <p:nvPr>
            <p:ph idx="2" type="title"/>
          </p:nvPr>
        </p:nvSpPr>
        <p:spPr>
          <a:xfrm>
            <a:off x="2990550" y="1001339"/>
            <a:ext cx="4888500" cy="1066200"/>
          </a:xfrm>
          <a:prstGeom prst="rect">
            <a:avLst/>
          </a:prstGeom>
          <a:noFill/>
          <a:ln>
            <a:noFill/>
          </a:ln>
        </p:spPr>
        <p:txBody>
          <a:bodyPr anchorCtr="0" anchor="t" bIns="91425" lIns="91425" spcFirstLastPara="1" rIns="91425" wrap="square" tIns="91425">
            <a:noAutofit/>
          </a:bodyPr>
          <a:lstStyle/>
          <a:p>
            <a:pPr indent="0" lvl="0" marL="0" rtl="0" algn="r">
              <a:lnSpc>
                <a:spcPct val="100000"/>
              </a:lnSpc>
              <a:spcBef>
                <a:spcPts val="0"/>
              </a:spcBef>
              <a:spcAft>
                <a:spcPts val="0"/>
              </a:spcAft>
              <a:buSzPts val="6000"/>
              <a:buNone/>
            </a:pPr>
            <a:r>
              <a:rPr lang="en">
                <a:latin typeface="Alata"/>
                <a:ea typeface="Alata"/>
                <a:cs typeface="Alata"/>
                <a:sym typeface="Alata"/>
              </a:rPr>
              <a:t>Stress</a:t>
            </a:r>
            <a:endParaRPr>
              <a:latin typeface="Alata"/>
              <a:ea typeface="Alata"/>
              <a:cs typeface="Alata"/>
              <a:sym typeface="Alata"/>
            </a:endParaRPr>
          </a:p>
        </p:txBody>
      </p:sp>
      <p:sp>
        <p:nvSpPr>
          <p:cNvPr id="696" name="Google Shape;696;p9"/>
          <p:cNvSpPr txBox="1"/>
          <p:nvPr>
            <p:ph idx="1" type="subTitle"/>
          </p:nvPr>
        </p:nvSpPr>
        <p:spPr>
          <a:xfrm>
            <a:off x="647850" y="2484900"/>
            <a:ext cx="7848300" cy="2028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600"/>
              <a:buNone/>
            </a:pPr>
            <a:r>
              <a:rPr lang="en" sz="3800">
                <a:latin typeface="Calibri"/>
                <a:ea typeface="Calibri"/>
                <a:cs typeface="Calibri"/>
                <a:sym typeface="Calibri"/>
              </a:rPr>
              <a:t>Everyone is under stress. COVID-19 has wrecked havoc within our minds and our bodies.</a:t>
            </a:r>
            <a:endParaRPr sz="3800">
              <a:latin typeface="Calibri"/>
              <a:ea typeface="Calibri"/>
              <a:cs typeface="Calibri"/>
              <a:sym typeface="Calibri"/>
            </a:endParaRPr>
          </a:p>
          <a:p>
            <a:pPr indent="0" lvl="0" marL="0" rtl="0" algn="l">
              <a:lnSpc>
                <a:spcPct val="115000"/>
              </a:lnSpc>
              <a:spcBef>
                <a:spcPts val="0"/>
              </a:spcBef>
              <a:spcAft>
                <a:spcPts val="0"/>
              </a:spcAft>
              <a:buSzPts val="1600"/>
              <a:buNone/>
            </a:pPr>
            <a:r>
              <a:t/>
            </a:r>
            <a:endParaRPr sz="3300">
              <a:latin typeface="Roboto"/>
              <a:ea typeface="Roboto"/>
              <a:cs typeface="Roboto"/>
              <a:sym typeface="Roboto"/>
            </a:endParaRPr>
          </a:p>
        </p:txBody>
      </p:sp>
      <p:pic>
        <p:nvPicPr>
          <p:cNvPr id="697" name="Google Shape;697;p9"/>
          <p:cNvPicPr preferRelativeResize="0"/>
          <p:nvPr/>
        </p:nvPicPr>
        <p:blipFill rotWithShape="1">
          <a:blip r:embed="rId3">
            <a:alphaModFix/>
          </a:blip>
          <a:srcRect b="0" l="0" r="0" t="0"/>
          <a:stretch/>
        </p:blipFill>
        <p:spPr>
          <a:xfrm>
            <a:off x="1808401" y="459525"/>
            <a:ext cx="2467600" cy="18507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1" name="Shape 701"/>
        <p:cNvGrpSpPr/>
        <p:nvPr/>
      </p:nvGrpSpPr>
      <p:grpSpPr>
        <a:xfrm>
          <a:off x="0" y="0"/>
          <a:ext cx="0" cy="0"/>
          <a:chOff x="0" y="0"/>
          <a:chExt cx="0" cy="0"/>
        </a:xfrm>
      </p:grpSpPr>
      <p:sp>
        <p:nvSpPr>
          <p:cNvPr id="702" name="Google Shape;702;p10"/>
          <p:cNvSpPr txBox="1"/>
          <p:nvPr>
            <p:ph idx="2" type="title"/>
          </p:nvPr>
        </p:nvSpPr>
        <p:spPr>
          <a:xfrm>
            <a:off x="1056275" y="412750"/>
            <a:ext cx="6862200" cy="1066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6000"/>
              <a:buNone/>
            </a:pPr>
            <a:r>
              <a:rPr lang="en" sz="5100">
                <a:latin typeface="Alata"/>
                <a:ea typeface="Alata"/>
                <a:cs typeface="Alata"/>
                <a:sym typeface="Alata"/>
              </a:rPr>
              <a:t>Post-Traumatic Stress Disorder</a:t>
            </a:r>
            <a:endParaRPr sz="5100">
              <a:latin typeface="Alata"/>
              <a:ea typeface="Alata"/>
              <a:cs typeface="Alata"/>
              <a:sym typeface="Alata"/>
            </a:endParaRPr>
          </a:p>
        </p:txBody>
      </p:sp>
      <p:sp>
        <p:nvSpPr>
          <p:cNvPr id="703" name="Google Shape;703;p10"/>
          <p:cNvSpPr txBox="1"/>
          <p:nvPr>
            <p:ph idx="1" type="subTitle"/>
          </p:nvPr>
        </p:nvSpPr>
        <p:spPr>
          <a:xfrm>
            <a:off x="773375" y="2205025"/>
            <a:ext cx="7428000" cy="2158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rgbClr val="000000"/>
              </a:buClr>
              <a:buSzPts val="2800"/>
              <a:buFont typeface="Arial"/>
              <a:buNone/>
            </a:pPr>
            <a:r>
              <a:rPr lang="en" sz="2100">
                <a:latin typeface="Roboto"/>
                <a:ea typeface="Roboto"/>
                <a:cs typeface="Roboto"/>
                <a:sym typeface="Roboto"/>
              </a:rPr>
              <a:t>Sufferers of “long COVID” - who are still experiencing symptoms months after testing positive – also appear to experience mental health issues, which can be triggered by a range of factors including post-traumatic stress disorder (PTSD), lethargy, fatigue and olfactory disorders such as a loss of their sense of smell.</a:t>
            </a:r>
            <a:endParaRPr sz="1000">
              <a:latin typeface="Roboto"/>
              <a:ea typeface="Roboto"/>
              <a:cs typeface="Roboto"/>
              <a:sym typeface="Robot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7" name="Shape 707"/>
        <p:cNvGrpSpPr/>
        <p:nvPr/>
      </p:nvGrpSpPr>
      <p:grpSpPr>
        <a:xfrm>
          <a:off x="0" y="0"/>
          <a:ext cx="0" cy="0"/>
          <a:chOff x="0" y="0"/>
          <a:chExt cx="0" cy="0"/>
        </a:xfrm>
      </p:grpSpPr>
      <p:sp>
        <p:nvSpPr>
          <p:cNvPr id="708" name="Google Shape;708;p11"/>
          <p:cNvSpPr txBox="1"/>
          <p:nvPr>
            <p:ph type="title"/>
          </p:nvPr>
        </p:nvSpPr>
        <p:spPr>
          <a:xfrm>
            <a:off x="624575" y="344413"/>
            <a:ext cx="5224800" cy="1834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800"/>
              <a:buNone/>
            </a:pPr>
            <a:r>
              <a:rPr lang="en" sz="5200">
                <a:latin typeface="Alata"/>
                <a:ea typeface="Alata"/>
                <a:cs typeface="Alata"/>
                <a:sym typeface="Alata"/>
              </a:rPr>
              <a:t>Major Changes within Families</a:t>
            </a:r>
            <a:endParaRPr sz="5200">
              <a:latin typeface="Alata"/>
              <a:ea typeface="Alata"/>
              <a:cs typeface="Alata"/>
              <a:sym typeface="Alata"/>
            </a:endParaRPr>
          </a:p>
        </p:txBody>
      </p:sp>
      <p:sp>
        <p:nvSpPr>
          <p:cNvPr id="709" name="Google Shape;709;p11"/>
          <p:cNvSpPr txBox="1"/>
          <p:nvPr>
            <p:ph idx="1" type="body"/>
          </p:nvPr>
        </p:nvSpPr>
        <p:spPr>
          <a:xfrm>
            <a:off x="676788" y="2341898"/>
            <a:ext cx="7790400" cy="2329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600"/>
              <a:buNone/>
            </a:pPr>
            <a:r>
              <a:rPr lang="en" sz="2300">
                <a:solidFill>
                  <a:schemeClr val="lt1"/>
                </a:solidFill>
                <a:latin typeface="Roboto"/>
                <a:ea typeface="Roboto"/>
                <a:cs typeface="Roboto"/>
                <a:sym typeface="Roboto"/>
              </a:rPr>
              <a:t>Schools and universities closed down. Lessons and lectures were given online. This created great stress for parents, teachers and pupils.</a:t>
            </a:r>
            <a:endParaRPr sz="2300">
              <a:solidFill>
                <a:schemeClr val="lt1"/>
              </a:solidFill>
              <a:latin typeface="Roboto"/>
              <a:ea typeface="Roboto"/>
              <a:cs typeface="Roboto"/>
              <a:sym typeface="Roboto"/>
            </a:endParaRPr>
          </a:p>
          <a:p>
            <a:pPr indent="0" lvl="0" marL="0" rtl="0" algn="l">
              <a:lnSpc>
                <a:spcPct val="115000"/>
              </a:lnSpc>
              <a:spcBef>
                <a:spcPts val="0"/>
              </a:spcBef>
              <a:spcAft>
                <a:spcPts val="0"/>
              </a:spcAft>
              <a:buSzPts val="1600"/>
              <a:buNone/>
            </a:pPr>
            <a:r>
              <a:t/>
            </a:r>
            <a:endParaRPr sz="2300">
              <a:solidFill>
                <a:schemeClr val="lt1"/>
              </a:solidFill>
              <a:latin typeface="Roboto"/>
              <a:ea typeface="Roboto"/>
              <a:cs typeface="Roboto"/>
              <a:sym typeface="Roboto"/>
            </a:endParaRPr>
          </a:p>
          <a:p>
            <a:pPr indent="0" lvl="0" marL="0" rtl="0" algn="l">
              <a:lnSpc>
                <a:spcPct val="115000"/>
              </a:lnSpc>
              <a:spcBef>
                <a:spcPts val="1000"/>
              </a:spcBef>
              <a:spcAft>
                <a:spcPts val="0"/>
              </a:spcAft>
              <a:buSzPts val="1600"/>
              <a:buNone/>
            </a:pPr>
            <a:r>
              <a:rPr lang="en" sz="2300">
                <a:solidFill>
                  <a:schemeClr val="lt1"/>
                </a:solidFill>
                <a:latin typeface="Roboto"/>
                <a:ea typeface="Roboto"/>
                <a:cs typeface="Roboto"/>
                <a:sym typeface="Roboto"/>
              </a:rPr>
              <a:t>Who uses the computer at what time and where?</a:t>
            </a:r>
            <a:endParaRPr sz="2300">
              <a:solidFill>
                <a:schemeClr val="lt1"/>
              </a:solidFill>
              <a:latin typeface="Roboto"/>
              <a:ea typeface="Roboto"/>
              <a:cs typeface="Roboto"/>
              <a:sym typeface="Roboto"/>
            </a:endParaRPr>
          </a:p>
          <a:p>
            <a:pPr indent="0" lvl="0" marL="0" rtl="0" algn="l">
              <a:lnSpc>
                <a:spcPct val="115000"/>
              </a:lnSpc>
              <a:spcBef>
                <a:spcPts val="0"/>
              </a:spcBef>
              <a:spcAft>
                <a:spcPts val="0"/>
              </a:spcAft>
              <a:buClr>
                <a:srgbClr val="000000"/>
              </a:buClr>
              <a:buSzPts val="2800"/>
              <a:buFont typeface="Arial"/>
              <a:buNone/>
            </a:pPr>
            <a:r>
              <a:t/>
            </a:r>
            <a:endParaRPr sz="2300">
              <a:solidFill>
                <a:schemeClr val="lt1"/>
              </a:solidFill>
              <a:latin typeface="Roboto"/>
              <a:ea typeface="Roboto"/>
              <a:cs typeface="Roboto"/>
              <a:sym typeface="Roboto"/>
            </a:endParaRPr>
          </a:p>
          <a:p>
            <a:pPr indent="0" lvl="0" marL="0" rtl="0" algn="l">
              <a:lnSpc>
                <a:spcPct val="115000"/>
              </a:lnSpc>
              <a:spcBef>
                <a:spcPts val="0"/>
              </a:spcBef>
              <a:spcAft>
                <a:spcPts val="1600"/>
              </a:spcAft>
              <a:buSzPts val="1600"/>
              <a:buNone/>
            </a:pPr>
            <a:r>
              <a:t/>
            </a:r>
            <a:endParaRPr sz="1400">
              <a:solidFill>
                <a:schemeClr val="lt1"/>
              </a:solidFill>
              <a:latin typeface="Roboto"/>
              <a:ea typeface="Roboto"/>
              <a:cs typeface="Roboto"/>
              <a:sym typeface="Roboto"/>
            </a:endParaRPr>
          </a:p>
        </p:txBody>
      </p:sp>
      <p:sp>
        <p:nvSpPr>
          <p:cNvPr id="710" name="Google Shape;710;p11"/>
          <p:cNvSpPr/>
          <p:nvPr/>
        </p:nvSpPr>
        <p:spPr>
          <a:xfrm>
            <a:off x="7663925" y="407738"/>
            <a:ext cx="815400" cy="107150"/>
          </a:xfrm>
          <a:custGeom>
            <a:rect b="b" l="l" r="r" t="t"/>
            <a:pathLst>
              <a:path extrusionOk="0" h="4286" w="32616">
                <a:moveTo>
                  <a:pt x="8299" y="0"/>
                </a:moveTo>
                <a:lnTo>
                  <a:pt x="4317" y="3100"/>
                </a:lnTo>
                <a:lnTo>
                  <a:pt x="578" y="213"/>
                </a:lnTo>
                <a:lnTo>
                  <a:pt x="1" y="973"/>
                </a:lnTo>
                <a:lnTo>
                  <a:pt x="4317" y="4286"/>
                </a:lnTo>
                <a:lnTo>
                  <a:pt x="8299" y="1185"/>
                </a:lnTo>
                <a:lnTo>
                  <a:pt x="12311" y="4286"/>
                </a:lnTo>
                <a:lnTo>
                  <a:pt x="16323" y="1185"/>
                </a:lnTo>
                <a:lnTo>
                  <a:pt x="20335" y="4286"/>
                </a:lnTo>
                <a:lnTo>
                  <a:pt x="24317" y="1185"/>
                </a:lnTo>
                <a:lnTo>
                  <a:pt x="28329" y="4286"/>
                </a:lnTo>
                <a:lnTo>
                  <a:pt x="32615" y="973"/>
                </a:lnTo>
                <a:lnTo>
                  <a:pt x="32038" y="213"/>
                </a:lnTo>
                <a:lnTo>
                  <a:pt x="28329" y="3100"/>
                </a:lnTo>
                <a:lnTo>
                  <a:pt x="24317" y="0"/>
                </a:lnTo>
                <a:lnTo>
                  <a:pt x="20335" y="3100"/>
                </a:lnTo>
                <a:lnTo>
                  <a:pt x="16323" y="0"/>
                </a:lnTo>
                <a:lnTo>
                  <a:pt x="12311" y="3100"/>
                </a:lnTo>
                <a:lnTo>
                  <a:pt x="8299"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4" name="Shape 714"/>
        <p:cNvGrpSpPr/>
        <p:nvPr/>
      </p:nvGrpSpPr>
      <p:grpSpPr>
        <a:xfrm>
          <a:off x="0" y="0"/>
          <a:ext cx="0" cy="0"/>
          <a:chOff x="0" y="0"/>
          <a:chExt cx="0" cy="0"/>
        </a:xfrm>
      </p:grpSpPr>
      <p:sp>
        <p:nvSpPr>
          <p:cNvPr id="715" name="Google Shape;715;p12"/>
          <p:cNvSpPr txBox="1"/>
          <p:nvPr>
            <p:ph idx="2" type="title"/>
          </p:nvPr>
        </p:nvSpPr>
        <p:spPr>
          <a:xfrm>
            <a:off x="3814925" y="889239"/>
            <a:ext cx="4888500" cy="1066200"/>
          </a:xfrm>
          <a:prstGeom prst="rect">
            <a:avLst/>
          </a:prstGeom>
          <a:noFill/>
          <a:ln>
            <a:noFill/>
          </a:ln>
        </p:spPr>
        <p:txBody>
          <a:bodyPr anchorCtr="0" anchor="t" bIns="91425" lIns="91425" spcFirstLastPara="1" rIns="91425" wrap="square" tIns="91425">
            <a:noAutofit/>
          </a:bodyPr>
          <a:lstStyle/>
          <a:p>
            <a:pPr indent="0" lvl="0" marL="0" rtl="0" algn="r">
              <a:lnSpc>
                <a:spcPct val="100000"/>
              </a:lnSpc>
              <a:spcBef>
                <a:spcPts val="0"/>
              </a:spcBef>
              <a:spcAft>
                <a:spcPts val="0"/>
              </a:spcAft>
              <a:buSzPts val="6000"/>
              <a:buNone/>
            </a:pPr>
            <a:r>
              <a:rPr lang="en" sz="6700">
                <a:latin typeface="Alata"/>
                <a:ea typeface="Alata"/>
                <a:cs typeface="Alata"/>
                <a:sym typeface="Alata"/>
              </a:rPr>
              <a:t>Living Alone</a:t>
            </a:r>
            <a:endParaRPr sz="6700">
              <a:latin typeface="Alata"/>
              <a:ea typeface="Alata"/>
              <a:cs typeface="Alata"/>
              <a:sym typeface="Alata"/>
            </a:endParaRPr>
          </a:p>
        </p:txBody>
      </p:sp>
      <p:sp>
        <p:nvSpPr>
          <p:cNvPr id="716" name="Google Shape;716;p12"/>
          <p:cNvSpPr txBox="1"/>
          <p:nvPr>
            <p:ph idx="1" type="subTitle"/>
          </p:nvPr>
        </p:nvSpPr>
        <p:spPr>
          <a:xfrm>
            <a:off x="3489725" y="2117500"/>
            <a:ext cx="5213700" cy="2839200"/>
          </a:xfrm>
          <a:prstGeom prst="rect">
            <a:avLst/>
          </a:prstGeom>
          <a:noFill/>
          <a:ln>
            <a:noFill/>
          </a:ln>
        </p:spPr>
        <p:txBody>
          <a:bodyPr anchorCtr="0" anchor="t" bIns="91425" lIns="91425" spcFirstLastPara="1" rIns="91425" wrap="square" tIns="91425">
            <a:noAutofit/>
          </a:bodyPr>
          <a:lstStyle/>
          <a:p>
            <a:pPr indent="0" lvl="0" marL="0" rtl="0" algn="r">
              <a:lnSpc>
                <a:spcPct val="115000"/>
              </a:lnSpc>
              <a:spcBef>
                <a:spcPts val="0"/>
              </a:spcBef>
              <a:spcAft>
                <a:spcPts val="0"/>
              </a:spcAft>
              <a:buSzPts val="1600"/>
              <a:buNone/>
            </a:pPr>
            <a:r>
              <a:rPr lang="en" sz="2800">
                <a:latin typeface="Roboto"/>
                <a:ea typeface="Roboto"/>
                <a:cs typeface="Roboto"/>
                <a:sym typeface="Roboto"/>
              </a:rPr>
              <a:t>Living alone presents challenges at the best of times.</a:t>
            </a:r>
            <a:endParaRPr sz="2800">
              <a:latin typeface="Roboto"/>
              <a:ea typeface="Roboto"/>
              <a:cs typeface="Roboto"/>
              <a:sym typeface="Roboto"/>
            </a:endParaRPr>
          </a:p>
          <a:p>
            <a:pPr indent="0" lvl="0" marL="0" rtl="0" algn="r">
              <a:lnSpc>
                <a:spcPct val="115000"/>
              </a:lnSpc>
              <a:spcBef>
                <a:spcPts val="1000"/>
              </a:spcBef>
              <a:spcAft>
                <a:spcPts val="0"/>
              </a:spcAft>
              <a:buSzPts val="1600"/>
              <a:buNone/>
            </a:pPr>
            <a:r>
              <a:rPr lang="en" sz="2800">
                <a:latin typeface="Roboto"/>
                <a:ea typeface="Roboto"/>
                <a:cs typeface="Roboto"/>
                <a:sym typeface="Roboto"/>
              </a:rPr>
              <a:t>Many people living alone during the pandemic suffered greatly.</a:t>
            </a:r>
            <a:endParaRPr sz="2800">
              <a:latin typeface="Roboto"/>
              <a:ea typeface="Roboto"/>
              <a:cs typeface="Roboto"/>
              <a:sym typeface="Roboto"/>
            </a:endParaRPr>
          </a:p>
          <a:p>
            <a:pPr indent="0" lvl="0" marL="0" rtl="0" algn="r">
              <a:lnSpc>
                <a:spcPct val="115000"/>
              </a:lnSpc>
              <a:spcBef>
                <a:spcPts val="0"/>
              </a:spcBef>
              <a:spcAft>
                <a:spcPts val="0"/>
              </a:spcAft>
              <a:buSzPts val="1600"/>
              <a:buNone/>
            </a:pPr>
            <a:r>
              <a:t/>
            </a:r>
            <a:endParaRPr sz="2300">
              <a:latin typeface="Roboto"/>
              <a:ea typeface="Roboto"/>
              <a:cs typeface="Roboto"/>
              <a:sym typeface="Roboto"/>
            </a:endParaRPr>
          </a:p>
        </p:txBody>
      </p:sp>
      <p:pic>
        <p:nvPicPr>
          <p:cNvPr id="717" name="Google Shape;717;p12"/>
          <p:cNvPicPr preferRelativeResize="0"/>
          <p:nvPr/>
        </p:nvPicPr>
        <p:blipFill rotWithShape="1">
          <a:blip r:embed="rId3">
            <a:alphaModFix/>
          </a:blip>
          <a:srcRect b="0" l="18694" r="27307" t="0"/>
          <a:stretch/>
        </p:blipFill>
        <p:spPr>
          <a:xfrm>
            <a:off x="630675" y="1348325"/>
            <a:ext cx="2298449" cy="28392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1" name="Shape 721"/>
        <p:cNvGrpSpPr/>
        <p:nvPr/>
      </p:nvGrpSpPr>
      <p:grpSpPr>
        <a:xfrm>
          <a:off x="0" y="0"/>
          <a:ext cx="0" cy="0"/>
          <a:chOff x="0" y="0"/>
          <a:chExt cx="0" cy="0"/>
        </a:xfrm>
      </p:grpSpPr>
      <p:sp>
        <p:nvSpPr>
          <p:cNvPr id="722" name="Google Shape;722;p13"/>
          <p:cNvSpPr txBox="1"/>
          <p:nvPr>
            <p:ph idx="4294967295" type="title"/>
          </p:nvPr>
        </p:nvSpPr>
        <p:spPr>
          <a:xfrm>
            <a:off x="476500" y="274700"/>
            <a:ext cx="7566300" cy="1066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800"/>
              <a:buNone/>
            </a:pPr>
            <a:r>
              <a:rPr lang="en" sz="5200">
                <a:latin typeface="Alata"/>
                <a:ea typeface="Alata"/>
                <a:cs typeface="Alata"/>
                <a:sym typeface="Alata"/>
              </a:rPr>
              <a:t>Living in a Dysfunctional Family</a:t>
            </a:r>
            <a:endParaRPr sz="5200">
              <a:latin typeface="Alata"/>
              <a:ea typeface="Alata"/>
              <a:cs typeface="Alata"/>
              <a:sym typeface="Alata"/>
            </a:endParaRPr>
          </a:p>
        </p:txBody>
      </p:sp>
      <p:sp>
        <p:nvSpPr>
          <p:cNvPr id="723" name="Google Shape;723;p13"/>
          <p:cNvSpPr txBox="1"/>
          <p:nvPr/>
        </p:nvSpPr>
        <p:spPr>
          <a:xfrm>
            <a:off x="274175" y="2134075"/>
            <a:ext cx="8232900" cy="2447400"/>
          </a:xfrm>
          <a:prstGeom prst="rect">
            <a:avLst/>
          </a:prstGeom>
          <a:noFill/>
          <a:ln>
            <a:noFill/>
          </a:ln>
        </p:spPr>
        <p:txBody>
          <a:bodyPr anchorCtr="0" anchor="t" bIns="91425" lIns="228600" spcFirstLastPara="1" rIns="91425" wrap="square" tIns="91425">
            <a:spAutoFit/>
          </a:bodyPr>
          <a:lstStyle/>
          <a:p>
            <a:pPr indent="-361950" lvl="0" marL="457200" marR="0" rtl="0" algn="l">
              <a:lnSpc>
                <a:spcPct val="150000"/>
              </a:lnSpc>
              <a:spcBef>
                <a:spcPts val="0"/>
              </a:spcBef>
              <a:spcAft>
                <a:spcPts val="0"/>
              </a:spcAft>
              <a:buClr>
                <a:schemeClr val="lt1"/>
              </a:buClr>
              <a:buSzPts val="2100"/>
              <a:buFont typeface="Roboto"/>
              <a:buChar char="●"/>
            </a:pPr>
            <a:r>
              <a:rPr b="0" i="0" lang="en" sz="2100" u="none" cap="none" strike="noStrike">
                <a:solidFill>
                  <a:schemeClr val="lt1"/>
                </a:solidFill>
                <a:latin typeface="Roboto"/>
                <a:ea typeface="Roboto"/>
                <a:cs typeface="Roboto"/>
                <a:sym typeface="Roboto"/>
              </a:rPr>
              <a:t>It was difficult for children experiencing physical abuse.</a:t>
            </a:r>
            <a:endParaRPr b="0" i="0" sz="2100" u="none" cap="none" strike="noStrike">
              <a:solidFill>
                <a:schemeClr val="lt1"/>
              </a:solidFill>
              <a:latin typeface="Roboto"/>
              <a:ea typeface="Roboto"/>
              <a:cs typeface="Roboto"/>
              <a:sym typeface="Roboto"/>
            </a:endParaRPr>
          </a:p>
          <a:p>
            <a:pPr indent="-361950" lvl="0" marL="457200" marR="0" rtl="0" algn="l">
              <a:lnSpc>
                <a:spcPct val="150000"/>
              </a:lnSpc>
              <a:spcBef>
                <a:spcPts val="0"/>
              </a:spcBef>
              <a:spcAft>
                <a:spcPts val="0"/>
              </a:spcAft>
              <a:buClr>
                <a:schemeClr val="lt1"/>
              </a:buClr>
              <a:buSzPts val="2100"/>
              <a:buFont typeface="Roboto"/>
              <a:buChar char="●"/>
            </a:pPr>
            <a:r>
              <a:rPr b="0" i="0" lang="en" sz="2100" u="none" cap="none" strike="noStrike">
                <a:solidFill>
                  <a:schemeClr val="lt1"/>
                </a:solidFill>
                <a:latin typeface="Roboto"/>
                <a:ea typeface="Roboto"/>
                <a:cs typeface="Roboto"/>
                <a:sym typeface="Roboto"/>
              </a:rPr>
              <a:t>It was a difficult time for spouses living with abusive partners.</a:t>
            </a:r>
            <a:endParaRPr b="0" i="0" sz="2100" u="none" cap="none" strike="noStrike">
              <a:solidFill>
                <a:schemeClr val="lt1"/>
              </a:solidFill>
              <a:latin typeface="Roboto"/>
              <a:ea typeface="Roboto"/>
              <a:cs typeface="Roboto"/>
              <a:sym typeface="Roboto"/>
            </a:endParaRPr>
          </a:p>
          <a:p>
            <a:pPr indent="-361950" lvl="0" marL="457200" marR="0" rtl="0" algn="l">
              <a:lnSpc>
                <a:spcPct val="150000"/>
              </a:lnSpc>
              <a:spcBef>
                <a:spcPts val="0"/>
              </a:spcBef>
              <a:spcAft>
                <a:spcPts val="0"/>
              </a:spcAft>
              <a:buClr>
                <a:schemeClr val="lt1"/>
              </a:buClr>
              <a:buSzPts val="2100"/>
              <a:buFont typeface="Roboto"/>
              <a:buChar char="●"/>
            </a:pPr>
            <a:r>
              <a:rPr b="0" i="0" lang="en" sz="2100" u="none" cap="none" strike="noStrike">
                <a:solidFill>
                  <a:schemeClr val="lt1"/>
                </a:solidFill>
                <a:latin typeface="Roboto"/>
                <a:ea typeface="Roboto"/>
                <a:cs typeface="Roboto"/>
                <a:sym typeface="Roboto"/>
              </a:rPr>
              <a:t>Some suffered hunger and even lost their homes. </a:t>
            </a:r>
            <a:endParaRPr b="0" i="0" sz="2100" u="none" cap="none" strike="noStrike">
              <a:solidFill>
                <a:schemeClr val="lt1"/>
              </a:solidFill>
              <a:latin typeface="Roboto"/>
              <a:ea typeface="Roboto"/>
              <a:cs typeface="Roboto"/>
              <a:sym typeface="Roboto"/>
            </a:endParaRPr>
          </a:p>
          <a:p>
            <a:pPr indent="-361950" lvl="0" marL="457200" marR="0" rtl="0" algn="l">
              <a:lnSpc>
                <a:spcPct val="150000"/>
              </a:lnSpc>
              <a:spcBef>
                <a:spcPts val="0"/>
              </a:spcBef>
              <a:spcAft>
                <a:spcPts val="0"/>
              </a:spcAft>
              <a:buClr>
                <a:schemeClr val="lt1"/>
              </a:buClr>
              <a:buSzPts val="2100"/>
              <a:buFont typeface="Roboto"/>
              <a:buChar char="●"/>
            </a:pPr>
            <a:r>
              <a:rPr b="0" i="0" lang="en" sz="2100" u="none" cap="none" strike="noStrike">
                <a:solidFill>
                  <a:schemeClr val="lt1"/>
                </a:solidFill>
                <a:latin typeface="Roboto"/>
                <a:ea typeface="Roboto"/>
                <a:cs typeface="Roboto"/>
                <a:sym typeface="Roboto"/>
              </a:rPr>
              <a:t>Students dropped out of school, sixth forms, MCAST and university.</a:t>
            </a:r>
            <a:endParaRPr b="0" i="0" sz="2100" u="none" cap="none" strike="noStrike">
              <a:solidFill>
                <a:schemeClr val="lt1"/>
              </a:solidFill>
              <a:latin typeface="Roboto"/>
              <a:ea typeface="Roboto"/>
              <a:cs typeface="Roboto"/>
              <a:sym typeface="Roboto"/>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7" name="Shape 727"/>
        <p:cNvGrpSpPr/>
        <p:nvPr/>
      </p:nvGrpSpPr>
      <p:grpSpPr>
        <a:xfrm>
          <a:off x="0" y="0"/>
          <a:ext cx="0" cy="0"/>
          <a:chOff x="0" y="0"/>
          <a:chExt cx="0" cy="0"/>
        </a:xfrm>
      </p:grpSpPr>
      <p:sp>
        <p:nvSpPr>
          <p:cNvPr id="728" name="Google Shape;728;p14"/>
          <p:cNvSpPr txBox="1"/>
          <p:nvPr>
            <p:ph idx="1" type="subTitle"/>
          </p:nvPr>
        </p:nvSpPr>
        <p:spPr>
          <a:xfrm>
            <a:off x="769675" y="149775"/>
            <a:ext cx="6981000" cy="1724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600"/>
              <a:buNone/>
            </a:pPr>
            <a:r>
              <a:rPr lang="en" sz="5500">
                <a:latin typeface="Alata"/>
                <a:ea typeface="Alata"/>
                <a:cs typeface="Alata"/>
                <a:sym typeface="Alata"/>
              </a:rPr>
              <a:t>Lack of Structure and Routine</a:t>
            </a:r>
            <a:endParaRPr sz="5500">
              <a:latin typeface="Alata"/>
              <a:ea typeface="Alata"/>
              <a:cs typeface="Alata"/>
              <a:sym typeface="Alata"/>
            </a:endParaRPr>
          </a:p>
        </p:txBody>
      </p:sp>
      <p:sp>
        <p:nvSpPr>
          <p:cNvPr id="729" name="Google Shape;729;p14"/>
          <p:cNvSpPr txBox="1"/>
          <p:nvPr/>
        </p:nvSpPr>
        <p:spPr>
          <a:xfrm>
            <a:off x="769675" y="2206450"/>
            <a:ext cx="7989600" cy="1239600"/>
          </a:xfrm>
          <a:prstGeom prst="rect">
            <a:avLst/>
          </a:prstGeom>
          <a:noFill/>
          <a:ln>
            <a:noFill/>
          </a:ln>
        </p:spPr>
        <p:txBody>
          <a:bodyPr anchorCtr="0" anchor="t" bIns="91425" lIns="91425" spcFirstLastPara="1" rIns="91425" wrap="square" tIns="91425">
            <a:spAutoFit/>
          </a:bodyPr>
          <a:lstStyle/>
          <a:p>
            <a:pPr indent="-228600" lvl="0" marL="228600" marR="0" rtl="0" algn="l">
              <a:lnSpc>
                <a:spcPct val="115000"/>
              </a:lnSpc>
              <a:spcBef>
                <a:spcPts val="0"/>
              </a:spcBef>
              <a:spcAft>
                <a:spcPts val="0"/>
              </a:spcAft>
              <a:buClr>
                <a:schemeClr val="lt1"/>
              </a:buClr>
              <a:buSzPts val="2800"/>
              <a:buFont typeface="Roboto"/>
              <a:buChar char="•"/>
            </a:pPr>
            <a:r>
              <a:rPr b="0" i="0" lang="en" sz="2800" u="none" cap="none" strike="noStrike">
                <a:solidFill>
                  <a:schemeClr val="lt1"/>
                </a:solidFill>
                <a:latin typeface="Roboto"/>
                <a:ea typeface="Roboto"/>
                <a:cs typeface="Roboto"/>
                <a:sym typeface="Roboto"/>
              </a:rPr>
              <a:t>The pandemic has changed our routines.</a:t>
            </a:r>
            <a:endParaRPr b="0" i="0" sz="2800" u="none" cap="none" strike="noStrike">
              <a:solidFill>
                <a:schemeClr val="lt1"/>
              </a:solidFill>
              <a:latin typeface="Roboto"/>
              <a:ea typeface="Roboto"/>
              <a:cs typeface="Roboto"/>
              <a:sym typeface="Roboto"/>
            </a:endParaRPr>
          </a:p>
          <a:p>
            <a:pPr indent="-228600" lvl="0" marL="228600" marR="0" rtl="0" algn="l">
              <a:lnSpc>
                <a:spcPct val="115000"/>
              </a:lnSpc>
              <a:spcBef>
                <a:spcPts val="1000"/>
              </a:spcBef>
              <a:spcAft>
                <a:spcPts val="0"/>
              </a:spcAft>
              <a:buClr>
                <a:schemeClr val="lt1"/>
              </a:buClr>
              <a:buSzPts val="2800"/>
              <a:buFont typeface="Roboto"/>
              <a:buChar char="•"/>
            </a:pPr>
            <a:r>
              <a:rPr b="0" i="0" lang="en" sz="2800" u="none" cap="none" strike="noStrike">
                <a:solidFill>
                  <a:schemeClr val="lt1"/>
                </a:solidFill>
                <a:latin typeface="Roboto"/>
                <a:ea typeface="Roboto"/>
                <a:cs typeface="Roboto"/>
                <a:sym typeface="Roboto"/>
              </a:rPr>
              <a:t>Disorientation.</a:t>
            </a:r>
            <a:endParaRPr b="0" i="0" sz="2800" u="none" cap="none" strike="noStrike">
              <a:solidFill>
                <a:schemeClr val="lt1"/>
              </a:solidFill>
              <a:latin typeface="Roboto"/>
              <a:ea typeface="Roboto"/>
              <a:cs typeface="Roboto"/>
              <a:sym typeface="Roboto"/>
            </a:endParaRPr>
          </a:p>
        </p:txBody>
      </p:sp>
      <p:pic>
        <p:nvPicPr>
          <p:cNvPr id="730" name="Google Shape;730;p14"/>
          <p:cNvPicPr preferRelativeResize="0"/>
          <p:nvPr/>
        </p:nvPicPr>
        <p:blipFill rotWithShape="1">
          <a:blip r:embed="rId3">
            <a:alphaModFix/>
          </a:blip>
          <a:srcRect b="0" l="0" r="0" t="0"/>
          <a:stretch/>
        </p:blipFill>
        <p:spPr>
          <a:xfrm>
            <a:off x="4835175" y="2919525"/>
            <a:ext cx="3355800" cy="188762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4" name="Shape 734"/>
        <p:cNvGrpSpPr/>
        <p:nvPr/>
      </p:nvGrpSpPr>
      <p:grpSpPr>
        <a:xfrm>
          <a:off x="0" y="0"/>
          <a:ext cx="0" cy="0"/>
          <a:chOff x="0" y="0"/>
          <a:chExt cx="0" cy="0"/>
        </a:xfrm>
      </p:grpSpPr>
      <p:sp>
        <p:nvSpPr>
          <p:cNvPr id="735" name="Google Shape;735;p15"/>
          <p:cNvSpPr txBox="1"/>
          <p:nvPr>
            <p:ph type="title"/>
          </p:nvPr>
        </p:nvSpPr>
        <p:spPr>
          <a:xfrm>
            <a:off x="283925" y="88450"/>
            <a:ext cx="8594700" cy="852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3800"/>
              <a:buNone/>
            </a:pPr>
            <a:r>
              <a:rPr lang="en" sz="6300">
                <a:latin typeface="Alata"/>
                <a:ea typeface="Alata"/>
                <a:cs typeface="Alata"/>
                <a:sym typeface="Alata"/>
              </a:rPr>
              <a:t>Cyberchondria</a:t>
            </a:r>
            <a:endParaRPr sz="6300">
              <a:latin typeface="Alata"/>
              <a:ea typeface="Alata"/>
              <a:cs typeface="Alata"/>
              <a:sym typeface="Alata"/>
            </a:endParaRPr>
          </a:p>
        </p:txBody>
      </p:sp>
      <p:sp>
        <p:nvSpPr>
          <p:cNvPr id="736" name="Google Shape;736;p15"/>
          <p:cNvSpPr txBox="1"/>
          <p:nvPr>
            <p:ph idx="1" type="body"/>
          </p:nvPr>
        </p:nvSpPr>
        <p:spPr>
          <a:xfrm>
            <a:off x="484075" y="1219346"/>
            <a:ext cx="3751800" cy="2038200"/>
          </a:xfrm>
          <a:prstGeom prst="rect">
            <a:avLst/>
          </a:prstGeom>
          <a:noFill/>
          <a:ln>
            <a:noFill/>
          </a:ln>
        </p:spPr>
        <p:txBody>
          <a:bodyPr anchorCtr="0" anchor="t" bIns="91425" lIns="91425" spcFirstLastPara="1" rIns="91425" wrap="square" tIns="91425">
            <a:noAutofit/>
          </a:bodyPr>
          <a:lstStyle/>
          <a:p>
            <a:pPr indent="0" lvl="0" marL="0" rtl="0" algn="ctr">
              <a:lnSpc>
                <a:spcPct val="110000"/>
              </a:lnSpc>
              <a:spcBef>
                <a:spcPts val="0"/>
              </a:spcBef>
              <a:spcAft>
                <a:spcPts val="0"/>
              </a:spcAft>
              <a:buSzPts val="1600"/>
              <a:buNone/>
            </a:pPr>
            <a:r>
              <a:rPr lang="en" sz="2100">
                <a:solidFill>
                  <a:schemeClr val="lt1"/>
                </a:solidFill>
                <a:latin typeface="Roboto"/>
                <a:ea typeface="Roboto"/>
                <a:cs typeface="Roboto"/>
                <a:sym typeface="Roboto"/>
              </a:rPr>
              <a:t>The abundance of unclear, inaccurate and ambiguous information during COVID-19 led to information overload and misinformation. </a:t>
            </a:r>
            <a:endParaRPr sz="2100">
              <a:solidFill>
                <a:schemeClr val="lt1"/>
              </a:solidFill>
              <a:latin typeface="Roboto"/>
              <a:ea typeface="Roboto"/>
              <a:cs typeface="Roboto"/>
              <a:sym typeface="Roboto"/>
            </a:endParaRPr>
          </a:p>
          <a:p>
            <a:pPr indent="0" lvl="0" marL="0" rtl="0" algn="ctr">
              <a:lnSpc>
                <a:spcPct val="115000"/>
              </a:lnSpc>
              <a:spcBef>
                <a:spcPts val="0"/>
              </a:spcBef>
              <a:spcAft>
                <a:spcPts val="1600"/>
              </a:spcAft>
              <a:buSzPts val="1600"/>
              <a:buNone/>
            </a:pPr>
            <a:r>
              <a:t/>
            </a:r>
            <a:endParaRPr sz="1200">
              <a:solidFill>
                <a:schemeClr val="lt1"/>
              </a:solidFill>
              <a:latin typeface="Roboto"/>
              <a:ea typeface="Roboto"/>
              <a:cs typeface="Roboto"/>
              <a:sym typeface="Roboto"/>
            </a:endParaRPr>
          </a:p>
        </p:txBody>
      </p:sp>
      <p:sp>
        <p:nvSpPr>
          <p:cNvPr id="737" name="Google Shape;737;p15"/>
          <p:cNvSpPr txBox="1"/>
          <p:nvPr>
            <p:ph idx="1" type="body"/>
          </p:nvPr>
        </p:nvSpPr>
        <p:spPr>
          <a:xfrm>
            <a:off x="484063" y="3384050"/>
            <a:ext cx="3751800" cy="2857200"/>
          </a:xfrm>
          <a:prstGeom prst="rect">
            <a:avLst/>
          </a:prstGeom>
          <a:noFill/>
          <a:ln>
            <a:noFill/>
          </a:ln>
        </p:spPr>
        <p:txBody>
          <a:bodyPr anchorCtr="0" anchor="t" bIns="91425" lIns="91425" spcFirstLastPara="1" rIns="91425" wrap="square" tIns="91425">
            <a:noAutofit/>
          </a:bodyPr>
          <a:lstStyle/>
          <a:p>
            <a:pPr indent="0" lvl="0" marL="0" rtl="0" algn="ctr">
              <a:lnSpc>
                <a:spcPct val="110000"/>
              </a:lnSpc>
              <a:spcBef>
                <a:spcPts val="0"/>
              </a:spcBef>
              <a:spcAft>
                <a:spcPts val="0"/>
              </a:spcAft>
              <a:buSzPts val="1600"/>
              <a:buNone/>
            </a:pPr>
            <a:r>
              <a:rPr lang="en" sz="2100">
                <a:solidFill>
                  <a:schemeClr val="lt1"/>
                </a:solidFill>
                <a:latin typeface="Roboto"/>
                <a:ea typeface="Roboto"/>
                <a:cs typeface="Roboto"/>
                <a:sym typeface="Roboto"/>
              </a:rPr>
              <a:t>Information overload and fake news accelerated health anxiety. This is referred to as cyberchondria.</a:t>
            </a:r>
            <a:endParaRPr sz="2100">
              <a:solidFill>
                <a:schemeClr val="lt1"/>
              </a:solidFill>
              <a:latin typeface="Roboto"/>
              <a:ea typeface="Roboto"/>
              <a:cs typeface="Roboto"/>
              <a:sym typeface="Roboto"/>
            </a:endParaRPr>
          </a:p>
          <a:p>
            <a:pPr indent="0" lvl="0" marL="0" rtl="0" algn="ctr">
              <a:lnSpc>
                <a:spcPct val="115000"/>
              </a:lnSpc>
              <a:spcBef>
                <a:spcPts val="0"/>
              </a:spcBef>
              <a:spcAft>
                <a:spcPts val="1600"/>
              </a:spcAft>
              <a:buSzPts val="1600"/>
              <a:buNone/>
            </a:pPr>
            <a:r>
              <a:t/>
            </a:r>
            <a:endParaRPr sz="1200">
              <a:solidFill>
                <a:schemeClr val="lt1"/>
              </a:solidFill>
              <a:latin typeface="Roboto"/>
              <a:ea typeface="Roboto"/>
              <a:cs typeface="Roboto"/>
              <a:sym typeface="Roboto"/>
            </a:endParaRPr>
          </a:p>
        </p:txBody>
      </p:sp>
      <p:sp>
        <p:nvSpPr>
          <p:cNvPr id="738" name="Google Shape;738;p15"/>
          <p:cNvSpPr txBox="1"/>
          <p:nvPr/>
        </p:nvSpPr>
        <p:spPr>
          <a:xfrm>
            <a:off x="5389900" y="4260575"/>
            <a:ext cx="2592900" cy="461700"/>
          </a:xfrm>
          <a:prstGeom prst="rect">
            <a:avLst/>
          </a:prstGeom>
          <a:noFill/>
          <a:ln>
            <a:noFill/>
          </a:ln>
        </p:spPr>
        <p:txBody>
          <a:bodyPr anchorCtr="0" anchor="t" bIns="91425" lIns="91425" spcFirstLastPara="1" rIns="91425" wrap="square" tIns="91425">
            <a:spAutoFit/>
          </a:bodyPr>
          <a:lstStyle/>
          <a:p>
            <a:pPr indent="0" lvl="0" marL="0" marR="0" rtl="0" algn="ctr">
              <a:lnSpc>
                <a:spcPct val="110000"/>
              </a:lnSpc>
              <a:spcBef>
                <a:spcPts val="1000"/>
              </a:spcBef>
              <a:spcAft>
                <a:spcPts val="0"/>
              </a:spcAft>
              <a:buClr>
                <a:srgbClr val="000000"/>
              </a:buClr>
              <a:buSzPts val="1800"/>
              <a:buFont typeface="Arial"/>
              <a:buNone/>
            </a:pPr>
            <a:r>
              <a:rPr b="0" i="0" lang="en" sz="1800" u="none" cap="none" strike="noStrike">
                <a:solidFill>
                  <a:schemeClr val="lt1"/>
                </a:solidFill>
                <a:latin typeface="Roboto"/>
                <a:ea typeface="Roboto"/>
                <a:cs typeface="Roboto"/>
                <a:sym typeface="Roboto"/>
              </a:rPr>
              <a:t>(Laato et al., 2020)</a:t>
            </a:r>
            <a:endParaRPr b="0" i="0" sz="400" u="none" cap="none" strike="noStrike">
              <a:solidFill>
                <a:schemeClr val="lt1"/>
              </a:solidFill>
              <a:latin typeface="Roboto"/>
              <a:ea typeface="Roboto"/>
              <a:cs typeface="Roboto"/>
              <a:sym typeface="Roboto"/>
            </a:endParaRPr>
          </a:p>
        </p:txBody>
      </p:sp>
      <p:pic>
        <p:nvPicPr>
          <p:cNvPr id="739" name="Google Shape;739;p15"/>
          <p:cNvPicPr preferRelativeResize="0"/>
          <p:nvPr/>
        </p:nvPicPr>
        <p:blipFill rotWithShape="1">
          <a:blip r:embed="rId3">
            <a:alphaModFix/>
          </a:blip>
          <a:srcRect b="0" l="0" r="0" t="0"/>
          <a:stretch/>
        </p:blipFill>
        <p:spPr>
          <a:xfrm>
            <a:off x="5006200" y="1847737"/>
            <a:ext cx="3360300" cy="189014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3" name="Shape 743"/>
        <p:cNvGrpSpPr/>
        <p:nvPr/>
      </p:nvGrpSpPr>
      <p:grpSpPr>
        <a:xfrm>
          <a:off x="0" y="0"/>
          <a:ext cx="0" cy="0"/>
          <a:chOff x="0" y="0"/>
          <a:chExt cx="0" cy="0"/>
        </a:xfrm>
      </p:grpSpPr>
      <p:sp>
        <p:nvSpPr>
          <p:cNvPr id="744" name="Google Shape;744;p16"/>
          <p:cNvSpPr txBox="1"/>
          <p:nvPr>
            <p:ph type="title"/>
          </p:nvPr>
        </p:nvSpPr>
        <p:spPr>
          <a:xfrm>
            <a:off x="495100" y="357300"/>
            <a:ext cx="7717800" cy="1313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3800"/>
              <a:buNone/>
            </a:pPr>
            <a:r>
              <a:rPr lang="en" sz="6200">
                <a:latin typeface="Alata"/>
                <a:ea typeface="Alata"/>
                <a:cs typeface="Alata"/>
                <a:sym typeface="Alata"/>
              </a:rPr>
              <a:t>Social Media Fatigue</a:t>
            </a:r>
            <a:endParaRPr sz="6200">
              <a:latin typeface="Alata"/>
              <a:ea typeface="Alata"/>
              <a:cs typeface="Alata"/>
              <a:sym typeface="Alata"/>
            </a:endParaRPr>
          </a:p>
        </p:txBody>
      </p:sp>
      <p:sp>
        <p:nvSpPr>
          <p:cNvPr id="745" name="Google Shape;745;p16"/>
          <p:cNvSpPr txBox="1"/>
          <p:nvPr/>
        </p:nvSpPr>
        <p:spPr>
          <a:xfrm>
            <a:off x="685175" y="1671000"/>
            <a:ext cx="5719800" cy="29103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500"/>
              <a:buFont typeface="Arial"/>
              <a:buNone/>
            </a:pPr>
            <a:r>
              <a:rPr b="0" i="0" lang="en" sz="2500" u="none" cap="none" strike="noStrike">
                <a:solidFill>
                  <a:schemeClr val="lt1"/>
                </a:solidFill>
                <a:latin typeface="Roboto"/>
                <a:ea typeface="Roboto"/>
                <a:cs typeface="Roboto"/>
                <a:sym typeface="Roboto"/>
              </a:rPr>
              <a:t>Compulsive social media use is one of the primary predictors of social media fatigue.</a:t>
            </a:r>
            <a:endParaRPr b="0" i="0" sz="3300" u="none" cap="none" strike="noStrike">
              <a:solidFill>
                <a:schemeClr val="lt1"/>
              </a:solidFill>
              <a:latin typeface="Roboto"/>
              <a:ea typeface="Roboto"/>
              <a:cs typeface="Roboto"/>
              <a:sym typeface="Roboto"/>
            </a:endParaRPr>
          </a:p>
          <a:p>
            <a:pPr indent="0" lvl="0" marL="0" marR="0" rtl="0" algn="l">
              <a:lnSpc>
                <a:spcPct val="115000"/>
              </a:lnSpc>
              <a:spcBef>
                <a:spcPts val="1000"/>
              </a:spcBef>
              <a:spcAft>
                <a:spcPts val="0"/>
              </a:spcAft>
              <a:buClr>
                <a:srgbClr val="000000"/>
              </a:buClr>
              <a:buSzPts val="2500"/>
              <a:buFont typeface="Arial"/>
              <a:buNone/>
            </a:pPr>
            <a:r>
              <a:rPr b="0" i="0" lang="en" sz="2500" u="none" cap="none" strike="noStrike">
                <a:solidFill>
                  <a:schemeClr val="lt1"/>
                </a:solidFill>
                <a:latin typeface="Roboto"/>
                <a:ea typeface="Roboto"/>
                <a:cs typeface="Roboto"/>
                <a:sym typeface="Roboto"/>
              </a:rPr>
              <a:t>Social media fatigue can lead to anxiety and depression (Dhir et al., 2018).</a:t>
            </a:r>
            <a:endParaRPr b="0" i="0" sz="2500" u="none" cap="none" strike="noStrike">
              <a:solidFill>
                <a:schemeClr val="lt1"/>
              </a:solidFill>
              <a:latin typeface="Roboto"/>
              <a:ea typeface="Roboto"/>
              <a:cs typeface="Roboto"/>
              <a:sym typeface="Roboto"/>
            </a:endParaRPr>
          </a:p>
        </p:txBody>
      </p:sp>
      <p:pic>
        <p:nvPicPr>
          <p:cNvPr id="746" name="Google Shape;746;p16"/>
          <p:cNvPicPr preferRelativeResize="0"/>
          <p:nvPr/>
        </p:nvPicPr>
        <p:blipFill rotWithShape="1">
          <a:blip r:embed="rId3">
            <a:alphaModFix/>
          </a:blip>
          <a:srcRect b="0" l="0" r="0" t="0"/>
          <a:stretch/>
        </p:blipFill>
        <p:spPr>
          <a:xfrm>
            <a:off x="6263050" y="2706350"/>
            <a:ext cx="2434225" cy="199606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0" name="Shape 750"/>
        <p:cNvGrpSpPr/>
        <p:nvPr/>
      </p:nvGrpSpPr>
      <p:grpSpPr>
        <a:xfrm>
          <a:off x="0" y="0"/>
          <a:ext cx="0" cy="0"/>
          <a:chOff x="0" y="0"/>
          <a:chExt cx="0" cy="0"/>
        </a:xfrm>
      </p:grpSpPr>
      <p:sp>
        <p:nvSpPr>
          <p:cNvPr id="751" name="Google Shape;751;p17"/>
          <p:cNvSpPr txBox="1"/>
          <p:nvPr>
            <p:ph type="title"/>
          </p:nvPr>
        </p:nvSpPr>
        <p:spPr>
          <a:xfrm>
            <a:off x="2330375" y="107250"/>
            <a:ext cx="4498800" cy="1397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8000"/>
              <a:buNone/>
            </a:pPr>
            <a:r>
              <a:rPr lang="en" sz="8300">
                <a:latin typeface="Alata"/>
                <a:ea typeface="Alata"/>
                <a:cs typeface="Alata"/>
                <a:sym typeface="Alata"/>
              </a:rPr>
              <a:t>Fatigue</a:t>
            </a:r>
            <a:endParaRPr sz="8300">
              <a:latin typeface="Alata"/>
              <a:ea typeface="Alata"/>
              <a:cs typeface="Alata"/>
              <a:sym typeface="Alata"/>
            </a:endParaRPr>
          </a:p>
        </p:txBody>
      </p:sp>
      <p:sp>
        <p:nvSpPr>
          <p:cNvPr id="752" name="Google Shape;752;p17"/>
          <p:cNvSpPr txBox="1"/>
          <p:nvPr/>
        </p:nvSpPr>
        <p:spPr>
          <a:xfrm>
            <a:off x="2679900" y="1581150"/>
            <a:ext cx="3784200" cy="17352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2800"/>
              <a:buFont typeface="Arial"/>
              <a:buNone/>
            </a:pPr>
            <a:r>
              <a:rPr b="0" i="0" lang="en" sz="2800" u="none" cap="none" strike="noStrike">
                <a:solidFill>
                  <a:schemeClr val="lt1"/>
                </a:solidFill>
                <a:latin typeface="Roboto"/>
                <a:ea typeface="Roboto"/>
                <a:cs typeface="Roboto"/>
                <a:sym typeface="Roboto"/>
              </a:rPr>
              <a:t>Some slept more and some slept less.</a:t>
            </a:r>
            <a:endParaRPr b="0" i="0" sz="2800" u="none" cap="none" strike="noStrike">
              <a:solidFill>
                <a:schemeClr val="lt1"/>
              </a:solidFill>
              <a:latin typeface="Roboto"/>
              <a:ea typeface="Roboto"/>
              <a:cs typeface="Roboto"/>
              <a:sym typeface="Roboto"/>
            </a:endParaRPr>
          </a:p>
          <a:p>
            <a:pPr indent="0" lvl="0" marL="0" marR="0" rtl="0" algn="ctr">
              <a:lnSpc>
                <a:spcPct val="115000"/>
              </a:lnSpc>
              <a:spcBef>
                <a:spcPts val="1000"/>
              </a:spcBef>
              <a:spcAft>
                <a:spcPts val="0"/>
              </a:spcAft>
              <a:buClr>
                <a:srgbClr val="000000"/>
              </a:buClr>
              <a:buSzPts val="2800"/>
              <a:buFont typeface="Arial"/>
              <a:buNone/>
            </a:pPr>
            <a:r>
              <a:rPr b="0" i="0" lang="en" sz="2800" u="none" cap="none" strike="noStrike">
                <a:solidFill>
                  <a:schemeClr val="lt1"/>
                </a:solidFill>
                <a:latin typeface="Roboto"/>
                <a:ea typeface="Roboto"/>
                <a:cs typeface="Roboto"/>
                <a:sym typeface="Roboto"/>
              </a:rPr>
              <a:t>Everyone feels tired.</a:t>
            </a:r>
            <a:endParaRPr b="0" i="0" sz="1400" u="none" cap="none" strike="noStrike">
              <a:solidFill>
                <a:schemeClr val="lt1"/>
              </a:solidFill>
              <a:latin typeface="Roboto"/>
              <a:ea typeface="Roboto"/>
              <a:cs typeface="Roboto"/>
              <a:sym typeface="Roboto"/>
            </a:endParaRPr>
          </a:p>
        </p:txBody>
      </p:sp>
      <p:pic>
        <p:nvPicPr>
          <p:cNvPr id="753" name="Google Shape;753;p17"/>
          <p:cNvPicPr preferRelativeResize="0"/>
          <p:nvPr/>
        </p:nvPicPr>
        <p:blipFill rotWithShape="1">
          <a:blip r:embed="rId3">
            <a:alphaModFix/>
          </a:blip>
          <a:srcRect b="0" l="0" r="0" t="0"/>
          <a:stretch/>
        </p:blipFill>
        <p:spPr>
          <a:xfrm>
            <a:off x="3349013" y="3392550"/>
            <a:ext cx="2445975" cy="13977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7" name="Shape 757"/>
        <p:cNvGrpSpPr/>
        <p:nvPr/>
      </p:nvGrpSpPr>
      <p:grpSpPr>
        <a:xfrm>
          <a:off x="0" y="0"/>
          <a:ext cx="0" cy="0"/>
          <a:chOff x="0" y="0"/>
          <a:chExt cx="0" cy="0"/>
        </a:xfrm>
      </p:grpSpPr>
      <p:sp>
        <p:nvSpPr>
          <p:cNvPr id="758" name="Google Shape;758;p18"/>
          <p:cNvSpPr txBox="1"/>
          <p:nvPr>
            <p:ph type="title"/>
          </p:nvPr>
        </p:nvSpPr>
        <p:spPr>
          <a:xfrm>
            <a:off x="658725" y="480350"/>
            <a:ext cx="4218600" cy="4014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3800"/>
              <a:buNone/>
            </a:pPr>
            <a:r>
              <a:rPr lang="en" sz="2500">
                <a:solidFill>
                  <a:schemeClr val="lt1"/>
                </a:solidFill>
                <a:latin typeface="Roboto"/>
                <a:ea typeface="Roboto"/>
                <a:cs typeface="Roboto"/>
                <a:sym typeface="Roboto"/>
              </a:rPr>
              <a:t>There are many things we can do to safeguard our mental health and physical wellbeing.</a:t>
            </a:r>
            <a:endParaRPr sz="8100"/>
          </a:p>
        </p:txBody>
      </p:sp>
      <p:sp>
        <p:nvSpPr>
          <p:cNvPr id="759" name="Google Shape;759;p18"/>
          <p:cNvSpPr/>
          <p:nvPr/>
        </p:nvSpPr>
        <p:spPr>
          <a:xfrm>
            <a:off x="4164300" y="2270663"/>
            <a:ext cx="815400" cy="107150"/>
          </a:xfrm>
          <a:custGeom>
            <a:rect b="b" l="l" r="r" t="t"/>
            <a:pathLst>
              <a:path extrusionOk="0" h="4286" w="32616">
                <a:moveTo>
                  <a:pt x="8299" y="0"/>
                </a:moveTo>
                <a:lnTo>
                  <a:pt x="4317" y="3100"/>
                </a:lnTo>
                <a:lnTo>
                  <a:pt x="578" y="213"/>
                </a:lnTo>
                <a:lnTo>
                  <a:pt x="1" y="973"/>
                </a:lnTo>
                <a:lnTo>
                  <a:pt x="4317" y="4286"/>
                </a:lnTo>
                <a:lnTo>
                  <a:pt x="8299" y="1185"/>
                </a:lnTo>
                <a:lnTo>
                  <a:pt x="12311" y="4286"/>
                </a:lnTo>
                <a:lnTo>
                  <a:pt x="16323" y="1185"/>
                </a:lnTo>
                <a:lnTo>
                  <a:pt x="20335" y="4286"/>
                </a:lnTo>
                <a:lnTo>
                  <a:pt x="24317" y="1185"/>
                </a:lnTo>
                <a:lnTo>
                  <a:pt x="28329" y="4286"/>
                </a:lnTo>
                <a:lnTo>
                  <a:pt x="32615" y="973"/>
                </a:lnTo>
                <a:lnTo>
                  <a:pt x="32038" y="213"/>
                </a:lnTo>
                <a:lnTo>
                  <a:pt x="28329" y="3100"/>
                </a:lnTo>
                <a:lnTo>
                  <a:pt x="24317" y="0"/>
                </a:lnTo>
                <a:lnTo>
                  <a:pt x="20335" y="3100"/>
                </a:lnTo>
                <a:lnTo>
                  <a:pt x="16323" y="0"/>
                </a:lnTo>
                <a:lnTo>
                  <a:pt x="12311" y="3100"/>
                </a:lnTo>
                <a:lnTo>
                  <a:pt x="8299"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760" name="Google Shape;760;p18"/>
          <p:cNvPicPr preferRelativeResize="0"/>
          <p:nvPr/>
        </p:nvPicPr>
        <p:blipFill rotWithShape="1">
          <a:blip r:embed="rId3">
            <a:alphaModFix/>
          </a:blip>
          <a:srcRect b="0" l="0" r="0" t="0"/>
          <a:stretch/>
        </p:blipFill>
        <p:spPr>
          <a:xfrm>
            <a:off x="1065125" y="2653900"/>
            <a:ext cx="2709900" cy="1742075"/>
          </a:xfrm>
          <a:prstGeom prst="rect">
            <a:avLst/>
          </a:prstGeom>
          <a:noFill/>
          <a:ln>
            <a:noFill/>
          </a:ln>
        </p:spPr>
      </p:pic>
      <p:sp>
        <p:nvSpPr>
          <p:cNvPr id="761" name="Google Shape;761;p18"/>
          <p:cNvSpPr txBox="1"/>
          <p:nvPr>
            <p:ph idx="4294967295" type="subTitle"/>
          </p:nvPr>
        </p:nvSpPr>
        <p:spPr>
          <a:xfrm>
            <a:off x="4380575" y="1087075"/>
            <a:ext cx="4064400" cy="3710400"/>
          </a:xfrm>
          <a:prstGeom prst="rect">
            <a:avLst/>
          </a:prstGeom>
          <a:noFill/>
          <a:ln>
            <a:noFill/>
          </a:ln>
        </p:spPr>
        <p:txBody>
          <a:bodyPr anchorCtr="0" anchor="b" bIns="91425" lIns="91425" spcFirstLastPara="1" rIns="91425" wrap="square" tIns="91425">
            <a:noAutofit/>
          </a:bodyPr>
          <a:lstStyle/>
          <a:p>
            <a:pPr indent="0" lvl="0" marL="0" marR="0" rtl="0" algn="r">
              <a:lnSpc>
                <a:spcPct val="115000"/>
              </a:lnSpc>
              <a:spcBef>
                <a:spcPts val="0"/>
              </a:spcBef>
              <a:spcAft>
                <a:spcPts val="1600"/>
              </a:spcAft>
              <a:buClr>
                <a:srgbClr val="FFFFFF"/>
              </a:buClr>
              <a:buSzPts val="1600"/>
              <a:buFont typeface="Nunito"/>
              <a:buNone/>
            </a:pPr>
            <a:r>
              <a:rPr b="0" i="0" lang="en" sz="2500" u="none" cap="none" strike="noStrike">
                <a:solidFill>
                  <a:schemeClr val="lt1"/>
                </a:solidFill>
                <a:latin typeface="Roboto"/>
                <a:ea typeface="Roboto"/>
                <a:cs typeface="Roboto"/>
                <a:sym typeface="Roboto"/>
              </a:rPr>
              <a:t>The following ideas were taken from a resource which I found from St. Luke Institute, Manchester.</a:t>
            </a:r>
            <a:endParaRPr b="0" i="0" sz="1700" u="none" cap="none" strike="noStrike">
              <a:solidFill>
                <a:srgbClr val="FFFFFF"/>
              </a:solidFill>
              <a:latin typeface="Roboto"/>
              <a:ea typeface="Roboto"/>
              <a:cs typeface="Roboto"/>
              <a:sym typeface="Roboto"/>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5" name="Shape 765"/>
        <p:cNvGrpSpPr/>
        <p:nvPr/>
      </p:nvGrpSpPr>
      <p:grpSpPr>
        <a:xfrm>
          <a:off x="0" y="0"/>
          <a:ext cx="0" cy="0"/>
          <a:chOff x="0" y="0"/>
          <a:chExt cx="0" cy="0"/>
        </a:xfrm>
      </p:grpSpPr>
      <p:sp>
        <p:nvSpPr>
          <p:cNvPr id="766" name="Google Shape;766;p20"/>
          <p:cNvSpPr txBox="1"/>
          <p:nvPr>
            <p:ph type="title"/>
          </p:nvPr>
        </p:nvSpPr>
        <p:spPr>
          <a:xfrm>
            <a:off x="713100" y="1299100"/>
            <a:ext cx="7717800" cy="1086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800"/>
              <a:buNone/>
            </a:pPr>
            <a:r>
              <a:rPr lang="en" sz="7700">
                <a:latin typeface="Alata"/>
                <a:ea typeface="Alata"/>
                <a:cs typeface="Alata"/>
                <a:sym typeface="Alata"/>
              </a:rPr>
              <a:t>Laughter</a:t>
            </a:r>
            <a:endParaRPr sz="7700">
              <a:latin typeface="Alata"/>
              <a:ea typeface="Alata"/>
              <a:cs typeface="Alata"/>
              <a:sym typeface="Alata"/>
            </a:endParaRPr>
          </a:p>
        </p:txBody>
      </p:sp>
      <p:sp>
        <p:nvSpPr>
          <p:cNvPr id="767" name="Google Shape;767;p20"/>
          <p:cNvSpPr txBox="1"/>
          <p:nvPr>
            <p:ph idx="1" type="subTitle"/>
          </p:nvPr>
        </p:nvSpPr>
        <p:spPr>
          <a:xfrm>
            <a:off x="895306" y="2777100"/>
            <a:ext cx="3739800" cy="1775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SzPts val="1600"/>
              <a:buNone/>
            </a:pPr>
            <a:r>
              <a:rPr lang="en" sz="3300">
                <a:latin typeface="Roboto"/>
                <a:ea typeface="Roboto"/>
                <a:cs typeface="Roboto"/>
                <a:sym typeface="Roboto"/>
              </a:rPr>
              <a:t>Look for humour in everyday life.</a:t>
            </a:r>
            <a:endParaRPr sz="3300">
              <a:latin typeface="Roboto"/>
              <a:ea typeface="Roboto"/>
              <a:cs typeface="Roboto"/>
              <a:sym typeface="Roboto"/>
            </a:endParaRPr>
          </a:p>
        </p:txBody>
      </p:sp>
      <p:pic>
        <p:nvPicPr>
          <p:cNvPr id="768" name="Google Shape;768;p20"/>
          <p:cNvPicPr preferRelativeResize="0"/>
          <p:nvPr/>
        </p:nvPicPr>
        <p:blipFill rotWithShape="1">
          <a:blip r:embed="rId3">
            <a:alphaModFix/>
          </a:blip>
          <a:srcRect b="0" l="0" r="0" t="0"/>
          <a:stretch/>
        </p:blipFill>
        <p:spPr>
          <a:xfrm>
            <a:off x="5241600" y="595501"/>
            <a:ext cx="3525750" cy="2349026"/>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2" name="Shape 772"/>
        <p:cNvGrpSpPr/>
        <p:nvPr/>
      </p:nvGrpSpPr>
      <p:grpSpPr>
        <a:xfrm>
          <a:off x="0" y="0"/>
          <a:ext cx="0" cy="0"/>
          <a:chOff x="0" y="0"/>
          <a:chExt cx="0" cy="0"/>
        </a:xfrm>
      </p:grpSpPr>
      <p:sp>
        <p:nvSpPr>
          <p:cNvPr id="773" name="Google Shape;773;p21"/>
          <p:cNvSpPr txBox="1"/>
          <p:nvPr>
            <p:ph idx="2" type="title"/>
          </p:nvPr>
        </p:nvSpPr>
        <p:spPr>
          <a:xfrm>
            <a:off x="818550" y="847725"/>
            <a:ext cx="7506900" cy="10662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6000"/>
              <a:buNone/>
            </a:pPr>
            <a:r>
              <a:rPr lang="en" sz="6700">
                <a:latin typeface="Alata"/>
                <a:ea typeface="Alata"/>
                <a:cs typeface="Alata"/>
                <a:sym typeface="Alata"/>
              </a:rPr>
              <a:t>Negative Thoughts</a:t>
            </a:r>
            <a:endParaRPr sz="6700">
              <a:latin typeface="Alata"/>
              <a:ea typeface="Alata"/>
              <a:cs typeface="Alata"/>
              <a:sym typeface="Alata"/>
            </a:endParaRPr>
          </a:p>
        </p:txBody>
      </p:sp>
      <p:sp>
        <p:nvSpPr>
          <p:cNvPr id="774" name="Google Shape;774;p21"/>
          <p:cNvSpPr txBox="1"/>
          <p:nvPr>
            <p:ph idx="1" type="subTitle"/>
          </p:nvPr>
        </p:nvSpPr>
        <p:spPr>
          <a:xfrm>
            <a:off x="1929000" y="1990125"/>
            <a:ext cx="5286000" cy="1466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SzPts val="1600"/>
              <a:buNone/>
            </a:pPr>
            <a:r>
              <a:rPr lang="en" sz="3300">
                <a:latin typeface="Roboto"/>
                <a:ea typeface="Roboto"/>
                <a:cs typeface="Roboto"/>
                <a:sym typeface="Roboto"/>
              </a:rPr>
              <a:t>We hear negative comments like thunder and praise like whispers. </a:t>
            </a:r>
            <a:endParaRPr sz="3300">
              <a:latin typeface="Roboto"/>
              <a:ea typeface="Roboto"/>
              <a:cs typeface="Roboto"/>
              <a:sym typeface="Roboto"/>
            </a:endParaRPr>
          </a:p>
          <a:p>
            <a:pPr indent="0" lvl="0" marL="0" rtl="0" algn="ctr">
              <a:lnSpc>
                <a:spcPct val="115000"/>
              </a:lnSpc>
              <a:spcBef>
                <a:spcPts val="1600"/>
              </a:spcBef>
              <a:spcAft>
                <a:spcPts val="0"/>
              </a:spcAft>
              <a:buSzPts val="1600"/>
              <a:buNone/>
            </a:pPr>
            <a:r>
              <a:rPr lang="en" sz="2200">
                <a:latin typeface="Roboto"/>
                <a:ea typeface="Roboto"/>
                <a:cs typeface="Roboto"/>
                <a:sym typeface="Roboto"/>
              </a:rPr>
              <a:t>(Robert Wicks, 2009)</a:t>
            </a:r>
            <a:endParaRPr sz="2200">
              <a:latin typeface="Roboto"/>
              <a:ea typeface="Roboto"/>
              <a:cs typeface="Roboto"/>
              <a:sym typeface="Roboto"/>
            </a:endParaRPr>
          </a:p>
          <a:p>
            <a:pPr indent="0" lvl="0" marL="0" rtl="0" algn="ctr">
              <a:lnSpc>
                <a:spcPct val="115000"/>
              </a:lnSpc>
              <a:spcBef>
                <a:spcPts val="1600"/>
              </a:spcBef>
              <a:spcAft>
                <a:spcPts val="0"/>
              </a:spcAft>
              <a:buSzPts val="1600"/>
              <a:buNone/>
            </a:pPr>
            <a:r>
              <a:t/>
            </a:r>
            <a:endParaRPr sz="2600">
              <a:latin typeface="Roboto"/>
              <a:ea typeface="Roboto"/>
              <a:cs typeface="Roboto"/>
              <a:sym typeface="Roboto"/>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8" name="Shape 778"/>
        <p:cNvGrpSpPr/>
        <p:nvPr/>
      </p:nvGrpSpPr>
      <p:grpSpPr>
        <a:xfrm>
          <a:off x="0" y="0"/>
          <a:ext cx="0" cy="0"/>
          <a:chOff x="0" y="0"/>
          <a:chExt cx="0" cy="0"/>
        </a:xfrm>
      </p:grpSpPr>
      <p:sp>
        <p:nvSpPr>
          <p:cNvPr id="779" name="Google Shape;779;p22"/>
          <p:cNvSpPr txBox="1"/>
          <p:nvPr>
            <p:ph idx="2" type="title"/>
          </p:nvPr>
        </p:nvSpPr>
        <p:spPr>
          <a:xfrm>
            <a:off x="1115175" y="636800"/>
            <a:ext cx="7052100" cy="1066200"/>
          </a:xfrm>
          <a:prstGeom prst="rect">
            <a:avLst/>
          </a:prstGeom>
          <a:noFill/>
          <a:ln>
            <a:noFill/>
          </a:ln>
        </p:spPr>
        <p:txBody>
          <a:bodyPr anchorCtr="0" anchor="t" bIns="91425" lIns="91425" spcFirstLastPara="1" rIns="91425" wrap="square" tIns="91425">
            <a:noAutofit/>
          </a:bodyPr>
          <a:lstStyle/>
          <a:p>
            <a:pPr indent="0" lvl="0" marL="0" rtl="0" algn="r">
              <a:lnSpc>
                <a:spcPct val="100000"/>
              </a:lnSpc>
              <a:spcBef>
                <a:spcPts val="0"/>
              </a:spcBef>
              <a:spcAft>
                <a:spcPts val="0"/>
              </a:spcAft>
              <a:buSzPts val="6000"/>
              <a:buNone/>
            </a:pPr>
            <a:r>
              <a:rPr lang="en" sz="7300">
                <a:latin typeface="Alata"/>
                <a:ea typeface="Alata"/>
                <a:cs typeface="Alata"/>
                <a:sym typeface="Alata"/>
              </a:rPr>
              <a:t>Take Control</a:t>
            </a:r>
            <a:endParaRPr sz="7300">
              <a:latin typeface="Alata"/>
              <a:ea typeface="Alata"/>
              <a:cs typeface="Alata"/>
              <a:sym typeface="Alata"/>
            </a:endParaRPr>
          </a:p>
        </p:txBody>
      </p:sp>
      <p:sp>
        <p:nvSpPr>
          <p:cNvPr id="780" name="Google Shape;780;p22"/>
          <p:cNvSpPr txBox="1"/>
          <p:nvPr>
            <p:ph idx="1" type="subTitle"/>
          </p:nvPr>
        </p:nvSpPr>
        <p:spPr>
          <a:xfrm>
            <a:off x="3447675" y="2173125"/>
            <a:ext cx="4719600" cy="2158200"/>
          </a:xfrm>
          <a:prstGeom prst="rect">
            <a:avLst/>
          </a:prstGeom>
          <a:noFill/>
          <a:ln>
            <a:noFill/>
          </a:ln>
        </p:spPr>
        <p:txBody>
          <a:bodyPr anchorCtr="0" anchor="t" bIns="91425" lIns="91425" spcFirstLastPara="1" rIns="91425" wrap="square" tIns="91425">
            <a:noAutofit/>
          </a:bodyPr>
          <a:lstStyle/>
          <a:p>
            <a:pPr indent="0" lvl="0" marL="0" rtl="0" algn="r">
              <a:lnSpc>
                <a:spcPct val="115000"/>
              </a:lnSpc>
              <a:spcBef>
                <a:spcPts val="0"/>
              </a:spcBef>
              <a:spcAft>
                <a:spcPts val="1600"/>
              </a:spcAft>
              <a:buSzPts val="1600"/>
              <a:buNone/>
            </a:pPr>
            <a:r>
              <a:rPr lang="en" sz="3600">
                <a:latin typeface="Roboto"/>
                <a:ea typeface="Roboto"/>
                <a:cs typeface="Roboto"/>
                <a:sym typeface="Roboto"/>
              </a:rPr>
              <a:t>Know what you can change and what you cannot.</a:t>
            </a:r>
            <a:endParaRPr sz="2900">
              <a:latin typeface="Roboto"/>
              <a:ea typeface="Roboto"/>
              <a:cs typeface="Roboto"/>
              <a:sym typeface="Roboto"/>
            </a:endParaRPr>
          </a:p>
        </p:txBody>
      </p:sp>
      <p:pic>
        <p:nvPicPr>
          <p:cNvPr id="781" name="Google Shape;781;p22"/>
          <p:cNvPicPr preferRelativeResize="0"/>
          <p:nvPr/>
        </p:nvPicPr>
        <p:blipFill rotWithShape="1">
          <a:blip r:embed="rId3">
            <a:alphaModFix/>
          </a:blip>
          <a:srcRect b="0" l="48280" r="0" t="0"/>
          <a:stretch/>
        </p:blipFill>
        <p:spPr>
          <a:xfrm>
            <a:off x="611900" y="2007363"/>
            <a:ext cx="2289226" cy="2489724"/>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5" name="Shape 785"/>
        <p:cNvGrpSpPr/>
        <p:nvPr/>
      </p:nvGrpSpPr>
      <p:grpSpPr>
        <a:xfrm>
          <a:off x="0" y="0"/>
          <a:ext cx="0" cy="0"/>
          <a:chOff x="0" y="0"/>
          <a:chExt cx="0" cy="0"/>
        </a:xfrm>
      </p:grpSpPr>
      <p:sp>
        <p:nvSpPr>
          <p:cNvPr id="786" name="Google Shape;786;p23"/>
          <p:cNvSpPr txBox="1"/>
          <p:nvPr>
            <p:ph type="title"/>
          </p:nvPr>
        </p:nvSpPr>
        <p:spPr>
          <a:xfrm>
            <a:off x="713100" y="69675"/>
            <a:ext cx="7717800" cy="12336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3800"/>
              <a:buNone/>
            </a:pPr>
            <a:r>
              <a:rPr lang="en" sz="6500">
                <a:latin typeface="Alata"/>
                <a:ea typeface="Alata"/>
                <a:cs typeface="Alata"/>
                <a:sym typeface="Alata"/>
              </a:rPr>
              <a:t>Serenity Prayer</a:t>
            </a:r>
            <a:endParaRPr sz="6500">
              <a:latin typeface="Alata"/>
              <a:ea typeface="Alata"/>
              <a:cs typeface="Alata"/>
              <a:sym typeface="Alata"/>
            </a:endParaRPr>
          </a:p>
        </p:txBody>
      </p:sp>
      <p:sp>
        <p:nvSpPr>
          <p:cNvPr id="787" name="Google Shape;787;p23"/>
          <p:cNvSpPr txBox="1"/>
          <p:nvPr>
            <p:ph idx="1" type="subTitle"/>
          </p:nvPr>
        </p:nvSpPr>
        <p:spPr>
          <a:xfrm>
            <a:off x="466700" y="1242838"/>
            <a:ext cx="5325900" cy="3096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600"/>
              <a:buNone/>
            </a:pPr>
            <a:r>
              <a:rPr lang="en" sz="2700">
                <a:latin typeface="Roboto"/>
                <a:ea typeface="Roboto"/>
                <a:cs typeface="Roboto"/>
                <a:sym typeface="Roboto"/>
              </a:rPr>
              <a:t>God, grant me the serenity...</a:t>
            </a:r>
            <a:endParaRPr sz="2700">
              <a:latin typeface="Roboto"/>
              <a:ea typeface="Roboto"/>
              <a:cs typeface="Roboto"/>
              <a:sym typeface="Roboto"/>
            </a:endParaRPr>
          </a:p>
          <a:p>
            <a:pPr indent="0" lvl="0" marL="0" rtl="0" algn="l">
              <a:lnSpc>
                <a:spcPct val="100000"/>
              </a:lnSpc>
              <a:spcBef>
                <a:spcPts val="1600"/>
              </a:spcBef>
              <a:spcAft>
                <a:spcPts val="0"/>
              </a:spcAft>
              <a:buSzPts val="1600"/>
              <a:buNone/>
            </a:pPr>
            <a:r>
              <a:rPr lang="en" sz="2700">
                <a:latin typeface="Roboto"/>
                <a:ea typeface="Roboto"/>
                <a:cs typeface="Roboto"/>
                <a:sym typeface="Roboto"/>
              </a:rPr>
              <a:t>To accept the things I cannot change;</a:t>
            </a:r>
            <a:endParaRPr sz="2700">
              <a:latin typeface="Roboto"/>
              <a:ea typeface="Roboto"/>
              <a:cs typeface="Roboto"/>
              <a:sym typeface="Roboto"/>
            </a:endParaRPr>
          </a:p>
          <a:p>
            <a:pPr indent="0" lvl="0" marL="0" rtl="0" algn="l">
              <a:lnSpc>
                <a:spcPct val="100000"/>
              </a:lnSpc>
              <a:spcBef>
                <a:spcPts val="1600"/>
              </a:spcBef>
              <a:spcAft>
                <a:spcPts val="0"/>
              </a:spcAft>
              <a:buSzPts val="1600"/>
              <a:buNone/>
            </a:pPr>
            <a:r>
              <a:rPr lang="en" sz="2700">
                <a:latin typeface="Roboto"/>
                <a:ea typeface="Roboto"/>
                <a:cs typeface="Roboto"/>
                <a:sym typeface="Roboto"/>
              </a:rPr>
              <a:t>Courage to change the things I can;</a:t>
            </a:r>
            <a:endParaRPr sz="2700">
              <a:latin typeface="Roboto"/>
              <a:ea typeface="Roboto"/>
              <a:cs typeface="Roboto"/>
              <a:sym typeface="Roboto"/>
            </a:endParaRPr>
          </a:p>
          <a:p>
            <a:pPr indent="0" lvl="0" marL="0" rtl="0" algn="l">
              <a:lnSpc>
                <a:spcPct val="100000"/>
              </a:lnSpc>
              <a:spcBef>
                <a:spcPts val="1600"/>
              </a:spcBef>
              <a:spcAft>
                <a:spcPts val="1600"/>
              </a:spcAft>
              <a:buSzPts val="1600"/>
              <a:buNone/>
            </a:pPr>
            <a:r>
              <a:rPr lang="en" sz="2700">
                <a:latin typeface="Roboto"/>
                <a:ea typeface="Roboto"/>
                <a:cs typeface="Roboto"/>
                <a:sym typeface="Roboto"/>
              </a:rPr>
              <a:t>And wisdom to know the difference.</a:t>
            </a:r>
            <a:endParaRPr sz="2700">
              <a:latin typeface="Roboto"/>
              <a:ea typeface="Roboto"/>
              <a:cs typeface="Roboto"/>
              <a:sym typeface="Roboto"/>
            </a:endParaRPr>
          </a:p>
        </p:txBody>
      </p:sp>
      <p:pic>
        <p:nvPicPr>
          <p:cNvPr id="788" name="Google Shape;788;p23"/>
          <p:cNvPicPr preferRelativeResize="0"/>
          <p:nvPr/>
        </p:nvPicPr>
        <p:blipFill rotWithShape="1">
          <a:blip r:embed="rId3">
            <a:alphaModFix/>
          </a:blip>
          <a:srcRect b="0" l="0" r="0" t="0"/>
          <a:stretch/>
        </p:blipFill>
        <p:spPr>
          <a:xfrm>
            <a:off x="5535975" y="1955202"/>
            <a:ext cx="3245124" cy="169557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2" name="Shape 792"/>
        <p:cNvGrpSpPr/>
        <p:nvPr/>
      </p:nvGrpSpPr>
      <p:grpSpPr>
        <a:xfrm>
          <a:off x="0" y="0"/>
          <a:ext cx="0" cy="0"/>
          <a:chOff x="0" y="0"/>
          <a:chExt cx="0" cy="0"/>
        </a:xfrm>
      </p:grpSpPr>
      <p:sp>
        <p:nvSpPr>
          <p:cNvPr id="793" name="Google Shape;793;p24"/>
          <p:cNvSpPr txBox="1"/>
          <p:nvPr>
            <p:ph type="title"/>
          </p:nvPr>
        </p:nvSpPr>
        <p:spPr>
          <a:xfrm>
            <a:off x="588750" y="439650"/>
            <a:ext cx="7966500" cy="8283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6200"/>
              <a:buNone/>
            </a:pPr>
            <a:r>
              <a:rPr lang="en" sz="4400">
                <a:latin typeface="Alata"/>
                <a:ea typeface="Alata"/>
                <a:cs typeface="Alata"/>
                <a:sym typeface="Alata"/>
              </a:rPr>
              <a:t>The Happy Hormones - DOSE</a:t>
            </a:r>
            <a:endParaRPr sz="4400">
              <a:latin typeface="Alata"/>
              <a:ea typeface="Alata"/>
              <a:cs typeface="Alata"/>
              <a:sym typeface="Alata"/>
            </a:endParaRPr>
          </a:p>
        </p:txBody>
      </p:sp>
      <p:sp>
        <p:nvSpPr>
          <p:cNvPr id="794" name="Google Shape;794;p24"/>
          <p:cNvSpPr txBox="1"/>
          <p:nvPr>
            <p:ph idx="1" type="subTitle"/>
          </p:nvPr>
        </p:nvSpPr>
        <p:spPr>
          <a:xfrm>
            <a:off x="44838" y="2519275"/>
            <a:ext cx="3020100" cy="6558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1600"/>
              </a:spcAft>
              <a:buSzPts val="1400"/>
              <a:buNone/>
            </a:pPr>
            <a:r>
              <a:rPr lang="en" sz="3400">
                <a:latin typeface="Roboto"/>
                <a:ea typeface="Roboto"/>
                <a:cs typeface="Roboto"/>
                <a:sym typeface="Roboto"/>
              </a:rPr>
              <a:t>Dopamine</a:t>
            </a:r>
            <a:endParaRPr sz="3400">
              <a:latin typeface="Roboto"/>
              <a:ea typeface="Roboto"/>
              <a:cs typeface="Roboto"/>
              <a:sym typeface="Roboto"/>
            </a:endParaRPr>
          </a:p>
        </p:txBody>
      </p:sp>
      <p:sp>
        <p:nvSpPr>
          <p:cNvPr id="795" name="Google Shape;795;p24"/>
          <p:cNvSpPr/>
          <p:nvPr/>
        </p:nvSpPr>
        <p:spPr>
          <a:xfrm>
            <a:off x="588750" y="1427300"/>
            <a:ext cx="1932282" cy="1244376"/>
          </a:xfrm>
          <a:prstGeom prst="flowChartDocument">
            <a:avLst/>
          </a:pr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796" name="Google Shape;796;p24"/>
          <p:cNvPicPr preferRelativeResize="0"/>
          <p:nvPr/>
        </p:nvPicPr>
        <p:blipFill rotWithShape="1">
          <a:blip r:embed="rId3">
            <a:alphaModFix/>
          </a:blip>
          <a:srcRect b="0" l="0" r="0" t="0"/>
          <a:stretch/>
        </p:blipFill>
        <p:spPr>
          <a:xfrm>
            <a:off x="645100" y="1588675"/>
            <a:ext cx="1819576" cy="921637"/>
          </a:xfrm>
          <a:prstGeom prst="rect">
            <a:avLst/>
          </a:prstGeom>
          <a:noFill/>
          <a:ln>
            <a:noFill/>
          </a:ln>
        </p:spPr>
      </p:pic>
      <p:sp>
        <p:nvSpPr>
          <p:cNvPr id="797" name="Google Shape;797;p24"/>
          <p:cNvSpPr/>
          <p:nvPr/>
        </p:nvSpPr>
        <p:spPr>
          <a:xfrm>
            <a:off x="2521025" y="3175075"/>
            <a:ext cx="1932300" cy="1327500"/>
          </a:xfrm>
          <a:prstGeom prst="snip2DiagRect">
            <a:avLst>
              <a:gd fmla="val 0" name="adj1"/>
              <a:gd fmla="val 16667" name="adj2"/>
            </a:avLst>
          </a:prstGeom>
          <a:solidFill>
            <a:srgbClr val="F1C23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798" name="Google Shape;798;p24"/>
          <p:cNvPicPr preferRelativeResize="0"/>
          <p:nvPr/>
        </p:nvPicPr>
        <p:blipFill rotWithShape="1">
          <a:blip r:embed="rId4">
            <a:alphaModFix/>
          </a:blip>
          <a:srcRect b="0" l="0" r="0" t="0"/>
          <a:stretch/>
        </p:blipFill>
        <p:spPr>
          <a:xfrm>
            <a:off x="2577387" y="3216744"/>
            <a:ext cx="1819576" cy="1244181"/>
          </a:xfrm>
          <a:prstGeom prst="rect">
            <a:avLst/>
          </a:prstGeom>
          <a:noFill/>
          <a:ln>
            <a:noFill/>
          </a:ln>
        </p:spPr>
      </p:pic>
      <p:sp>
        <p:nvSpPr>
          <p:cNvPr id="799" name="Google Shape;799;p24"/>
          <p:cNvSpPr txBox="1"/>
          <p:nvPr>
            <p:ph idx="1" type="subTitle"/>
          </p:nvPr>
        </p:nvSpPr>
        <p:spPr>
          <a:xfrm>
            <a:off x="1977125" y="4426400"/>
            <a:ext cx="3020100" cy="6558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1600"/>
              </a:spcAft>
              <a:buSzPts val="1400"/>
              <a:buNone/>
            </a:pPr>
            <a:r>
              <a:rPr lang="en" sz="3400">
                <a:latin typeface="Roboto"/>
                <a:ea typeface="Roboto"/>
                <a:cs typeface="Roboto"/>
                <a:sym typeface="Roboto"/>
              </a:rPr>
              <a:t>Oxytocin</a:t>
            </a:r>
            <a:endParaRPr sz="3400">
              <a:latin typeface="Roboto"/>
              <a:ea typeface="Roboto"/>
              <a:cs typeface="Roboto"/>
              <a:sym typeface="Roboto"/>
            </a:endParaRPr>
          </a:p>
        </p:txBody>
      </p:sp>
      <p:sp>
        <p:nvSpPr>
          <p:cNvPr id="800" name="Google Shape;800;p24"/>
          <p:cNvSpPr/>
          <p:nvPr/>
        </p:nvSpPr>
        <p:spPr>
          <a:xfrm>
            <a:off x="4453325" y="1351100"/>
            <a:ext cx="1932300" cy="1327500"/>
          </a:xfrm>
          <a:prstGeom prst="flowChartPunchedCard">
            <a:avLst/>
          </a:prstGeom>
          <a:solidFill>
            <a:srgbClr val="F1C23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801" name="Google Shape;801;p24"/>
          <p:cNvPicPr preferRelativeResize="0"/>
          <p:nvPr/>
        </p:nvPicPr>
        <p:blipFill rotWithShape="1">
          <a:blip r:embed="rId5">
            <a:alphaModFix/>
          </a:blip>
          <a:srcRect b="0" l="0" r="0" t="0"/>
          <a:stretch/>
        </p:blipFill>
        <p:spPr>
          <a:xfrm>
            <a:off x="4574379" y="1392773"/>
            <a:ext cx="1690196" cy="1244175"/>
          </a:xfrm>
          <a:prstGeom prst="rect">
            <a:avLst/>
          </a:prstGeom>
          <a:noFill/>
          <a:ln>
            <a:noFill/>
          </a:ln>
        </p:spPr>
      </p:pic>
      <p:sp>
        <p:nvSpPr>
          <p:cNvPr id="802" name="Google Shape;802;p24"/>
          <p:cNvSpPr txBox="1"/>
          <p:nvPr>
            <p:ph idx="1" type="subTitle"/>
          </p:nvPr>
        </p:nvSpPr>
        <p:spPr>
          <a:xfrm>
            <a:off x="3909425" y="2678625"/>
            <a:ext cx="3020100" cy="6558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1600"/>
              </a:spcAft>
              <a:buSzPts val="1400"/>
              <a:buNone/>
            </a:pPr>
            <a:r>
              <a:rPr lang="en" sz="3400">
                <a:latin typeface="Roboto"/>
                <a:ea typeface="Roboto"/>
                <a:cs typeface="Roboto"/>
                <a:sym typeface="Roboto"/>
              </a:rPr>
              <a:t>Serotonin</a:t>
            </a:r>
            <a:endParaRPr sz="3400">
              <a:latin typeface="Roboto"/>
              <a:ea typeface="Roboto"/>
              <a:cs typeface="Roboto"/>
              <a:sym typeface="Roboto"/>
            </a:endParaRPr>
          </a:p>
        </p:txBody>
      </p:sp>
      <p:sp>
        <p:nvSpPr>
          <p:cNvPr id="803" name="Google Shape;803;p24"/>
          <p:cNvSpPr/>
          <p:nvPr/>
        </p:nvSpPr>
        <p:spPr>
          <a:xfrm>
            <a:off x="6408950" y="3175088"/>
            <a:ext cx="1932300" cy="1327500"/>
          </a:xfrm>
          <a:prstGeom prst="rect">
            <a:avLst/>
          </a:prstGeom>
          <a:solidFill>
            <a:srgbClr val="F1C23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804" name="Google Shape;804;p24"/>
          <p:cNvPicPr preferRelativeResize="0"/>
          <p:nvPr/>
        </p:nvPicPr>
        <p:blipFill rotWithShape="1">
          <a:blip r:embed="rId6">
            <a:alphaModFix/>
          </a:blip>
          <a:srcRect b="0" l="0" r="0" t="0"/>
          <a:stretch/>
        </p:blipFill>
        <p:spPr>
          <a:xfrm>
            <a:off x="6465300" y="3118564"/>
            <a:ext cx="1819600" cy="1440517"/>
          </a:xfrm>
          <a:prstGeom prst="rect">
            <a:avLst/>
          </a:prstGeom>
          <a:noFill/>
          <a:ln>
            <a:noFill/>
          </a:ln>
        </p:spPr>
      </p:pic>
      <p:sp>
        <p:nvSpPr>
          <p:cNvPr id="805" name="Google Shape;805;p24"/>
          <p:cNvSpPr txBox="1"/>
          <p:nvPr>
            <p:ph idx="1" type="subTitle"/>
          </p:nvPr>
        </p:nvSpPr>
        <p:spPr>
          <a:xfrm>
            <a:off x="5865050" y="4426400"/>
            <a:ext cx="3020100" cy="6558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1600"/>
              </a:spcAft>
              <a:buSzPts val="1400"/>
              <a:buNone/>
            </a:pPr>
            <a:r>
              <a:rPr lang="en" sz="3400">
                <a:latin typeface="Roboto"/>
                <a:ea typeface="Roboto"/>
                <a:cs typeface="Roboto"/>
                <a:sym typeface="Roboto"/>
              </a:rPr>
              <a:t>Endorphins</a:t>
            </a:r>
            <a:endParaRPr sz="3400">
              <a:latin typeface="Roboto"/>
              <a:ea typeface="Roboto"/>
              <a:cs typeface="Roboto"/>
              <a:sym typeface="Roboto"/>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9" name="Shape 809"/>
        <p:cNvGrpSpPr/>
        <p:nvPr/>
      </p:nvGrpSpPr>
      <p:grpSpPr>
        <a:xfrm>
          <a:off x="0" y="0"/>
          <a:ext cx="0" cy="0"/>
          <a:chOff x="0" y="0"/>
          <a:chExt cx="0" cy="0"/>
        </a:xfrm>
      </p:grpSpPr>
      <p:sp>
        <p:nvSpPr>
          <p:cNvPr id="810" name="Google Shape;810;p25"/>
          <p:cNvSpPr txBox="1"/>
          <p:nvPr>
            <p:ph type="title"/>
          </p:nvPr>
        </p:nvSpPr>
        <p:spPr>
          <a:xfrm>
            <a:off x="713100" y="104475"/>
            <a:ext cx="7717800" cy="959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3800"/>
              <a:buNone/>
            </a:pPr>
            <a:r>
              <a:rPr lang="en" sz="6200">
                <a:solidFill>
                  <a:schemeClr val="lt1"/>
                </a:solidFill>
                <a:latin typeface="Alata"/>
                <a:ea typeface="Alata"/>
                <a:cs typeface="Alata"/>
                <a:sym typeface="Alata"/>
              </a:rPr>
              <a:t>Physical Health</a:t>
            </a:r>
            <a:endParaRPr sz="6200">
              <a:solidFill>
                <a:schemeClr val="lt1"/>
              </a:solidFill>
              <a:latin typeface="Alata"/>
              <a:ea typeface="Alata"/>
              <a:cs typeface="Alata"/>
              <a:sym typeface="Alata"/>
            </a:endParaRPr>
          </a:p>
        </p:txBody>
      </p:sp>
      <p:cxnSp>
        <p:nvCxnSpPr>
          <p:cNvPr id="811" name="Google Shape;811;p25"/>
          <p:cNvCxnSpPr/>
          <p:nvPr/>
        </p:nvCxnSpPr>
        <p:spPr>
          <a:xfrm>
            <a:off x="1760175" y="1870775"/>
            <a:ext cx="758700" cy="614700"/>
          </a:xfrm>
          <a:prstGeom prst="bentConnector3">
            <a:avLst>
              <a:gd fmla="val 50000" name="adj1"/>
            </a:avLst>
          </a:prstGeom>
          <a:noFill/>
          <a:ln cap="flat" cmpd="sng" w="19050">
            <a:solidFill>
              <a:srgbClr val="F1C232"/>
            </a:solidFill>
            <a:prstDash val="solid"/>
            <a:round/>
            <a:headEnd len="sm" w="sm" type="none"/>
            <a:tailEnd len="sm" w="sm" type="none"/>
          </a:ln>
        </p:spPr>
      </p:cxnSp>
      <p:grpSp>
        <p:nvGrpSpPr>
          <p:cNvPr id="812" name="Google Shape;812;p25"/>
          <p:cNvGrpSpPr/>
          <p:nvPr/>
        </p:nvGrpSpPr>
        <p:grpSpPr>
          <a:xfrm>
            <a:off x="209527" y="1373531"/>
            <a:ext cx="1550647" cy="973542"/>
            <a:chOff x="2896225" y="1941050"/>
            <a:chExt cx="1812350" cy="1808550"/>
          </a:xfrm>
        </p:grpSpPr>
        <p:sp>
          <p:nvSpPr>
            <p:cNvPr id="813" name="Google Shape;813;p25"/>
            <p:cNvSpPr/>
            <p:nvPr/>
          </p:nvSpPr>
          <p:spPr>
            <a:xfrm>
              <a:off x="2896225" y="1941050"/>
              <a:ext cx="1807800" cy="1808550"/>
            </a:xfrm>
            <a:custGeom>
              <a:rect b="b" l="l" r="r" t="t"/>
              <a:pathLst>
                <a:path extrusionOk="0" h="72342" w="72312">
                  <a:moveTo>
                    <a:pt x="0" y="0"/>
                  </a:moveTo>
                  <a:lnTo>
                    <a:pt x="0" y="72342"/>
                  </a:lnTo>
                  <a:lnTo>
                    <a:pt x="72312" y="72342"/>
                  </a:lnTo>
                  <a:lnTo>
                    <a:pt x="72312" y="28542"/>
                  </a:lnTo>
                  <a:lnTo>
                    <a:pt x="70792" y="28542"/>
                  </a:lnTo>
                  <a:lnTo>
                    <a:pt x="70792" y="70822"/>
                  </a:lnTo>
                  <a:lnTo>
                    <a:pt x="1520" y="70822"/>
                  </a:lnTo>
                  <a:lnTo>
                    <a:pt x="1520" y="1520"/>
                  </a:lnTo>
                  <a:lnTo>
                    <a:pt x="70792" y="1520"/>
                  </a:lnTo>
                  <a:lnTo>
                    <a:pt x="70792" y="11429"/>
                  </a:lnTo>
                  <a:lnTo>
                    <a:pt x="72312" y="11429"/>
                  </a:lnTo>
                  <a:lnTo>
                    <a:pt x="72312"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4" name="Google Shape;814;p25"/>
            <p:cNvSpPr/>
            <p:nvPr/>
          </p:nvSpPr>
          <p:spPr>
            <a:xfrm>
              <a:off x="4659925" y="2298950"/>
              <a:ext cx="48650" cy="48675"/>
            </a:xfrm>
            <a:custGeom>
              <a:rect b="b" l="l" r="r" t="t"/>
              <a:pathLst>
                <a:path extrusionOk="0" h="1947" w="1946">
                  <a:moveTo>
                    <a:pt x="973" y="1"/>
                  </a:moveTo>
                  <a:cubicBezTo>
                    <a:pt x="426" y="1"/>
                    <a:pt x="1" y="426"/>
                    <a:pt x="1" y="973"/>
                  </a:cubicBezTo>
                  <a:cubicBezTo>
                    <a:pt x="1" y="1521"/>
                    <a:pt x="426" y="1946"/>
                    <a:pt x="973" y="1946"/>
                  </a:cubicBezTo>
                  <a:cubicBezTo>
                    <a:pt x="1520" y="1946"/>
                    <a:pt x="1946" y="1521"/>
                    <a:pt x="1946" y="973"/>
                  </a:cubicBezTo>
                  <a:cubicBezTo>
                    <a:pt x="1946" y="426"/>
                    <a:pt x="1520" y="1"/>
                    <a:pt x="973" y="1"/>
                  </a:cubicBez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5" name="Google Shape;815;p25"/>
            <p:cNvSpPr/>
            <p:nvPr/>
          </p:nvSpPr>
          <p:spPr>
            <a:xfrm>
              <a:off x="4659925" y="2414450"/>
              <a:ext cx="48650" cy="49425"/>
            </a:xfrm>
            <a:custGeom>
              <a:rect b="b" l="l" r="r" t="t"/>
              <a:pathLst>
                <a:path extrusionOk="0" h="1977" w="1946">
                  <a:moveTo>
                    <a:pt x="973" y="1"/>
                  </a:moveTo>
                  <a:cubicBezTo>
                    <a:pt x="426" y="1"/>
                    <a:pt x="1" y="457"/>
                    <a:pt x="1" y="1004"/>
                  </a:cubicBezTo>
                  <a:cubicBezTo>
                    <a:pt x="1" y="1551"/>
                    <a:pt x="426" y="1977"/>
                    <a:pt x="973" y="1977"/>
                  </a:cubicBezTo>
                  <a:cubicBezTo>
                    <a:pt x="1520" y="1977"/>
                    <a:pt x="1946" y="1551"/>
                    <a:pt x="1946" y="1004"/>
                  </a:cubicBezTo>
                  <a:cubicBezTo>
                    <a:pt x="1946" y="457"/>
                    <a:pt x="1520" y="1"/>
                    <a:pt x="973" y="1"/>
                  </a:cubicBez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6" name="Google Shape;816;p25"/>
            <p:cNvSpPr/>
            <p:nvPr/>
          </p:nvSpPr>
          <p:spPr>
            <a:xfrm>
              <a:off x="4659925" y="2530725"/>
              <a:ext cx="48650" cy="49425"/>
            </a:xfrm>
            <a:custGeom>
              <a:rect b="b" l="l" r="r" t="t"/>
              <a:pathLst>
                <a:path extrusionOk="0" h="1977" w="1946">
                  <a:moveTo>
                    <a:pt x="973" y="0"/>
                  </a:moveTo>
                  <a:cubicBezTo>
                    <a:pt x="426" y="0"/>
                    <a:pt x="1" y="456"/>
                    <a:pt x="1" y="973"/>
                  </a:cubicBezTo>
                  <a:cubicBezTo>
                    <a:pt x="1" y="1520"/>
                    <a:pt x="426" y="1976"/>
                    <a:pt x="973" y="1976"/>
                  </a:cubicBezTo>
                  <a:cubicBezTo>
                    <a:pt x="1520" y="1976"/>
                    <a:pt x="1946" y="1520"/>
                    <a:pt x="1946" y="973"/>
                  </a:cubicBezTo>
                  <a:cubicBezTo>
                    <a:pt x="1946" y="456"/>
                    <a:pt x="1520" y="0"/>
                    <a:pt x="973" y="0"/>
                  </a:cubicBez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cxnSp>
        <p:nvCxnSpPr>
          <p:cNvPr id="817" name="Google Shape;817;p25"/>
          <p:cNvCxnSpPr/>
          <p:nvPr/>
        </p:nvCxnSpPr>
        <p:spPr>
          <a:xfrm>
            <a:off x="4077738" y="2490550"/>
            <a:ext cx="780300" cy="627000"/>
          </a:xfrm>
          <a:prstGeom prst="bentConnector3">
            <a:avLst>
              <a:gd fmla="val 50000" name="adj1"/>
            </a:avLst>
          </a:prstGeom>
          <a:noFill/>
          <a:ln cap="flat" cmpd="sng" w="19050">
            <a:solidFill>
              <a:srgbClr val="F1C232"/>
            </a:solidFill>
            <a:prstDash val="solid"/>
            <a:round/>
            <a:headEnd len="sm" w="sm" type="none"/>
            <a:tailEnd len="sm" w="sm" type="none"/>
          </a:ln>
        </p:spPr>
      </p:cxnSp>
      <p:grpSp>
        <p:nvGrpSpPr>
          <p:cNvPr id="818" name="Google Shape;818;p25"/>
          <p:cNvGrpSpPr/>
          <p:nvPr/>
        </p:nvGrpSpPr>
        <p:grpSpPr>
          <a:xfrm>
            <a:off x="2531552" y="2014906"/>
            <a:ext cx="1550647" cy="973542"/>
            <a:chOff x="2896225" y="1941050"/>
            <a:chExt cx="1812350" cy="1808550"/>
          </a:xfrm>
        </p:grpSpPr>
        <p:sp>
          <p:nvSpPr>
            <p:cNvPr id="819" name="Google Shape;819;p25"/>
            <p:cNvSpPr/>
            <p:nvPr/>
          </p:nvSpPr>
          <p:spPr>
            <a:xfrm>
              <a:off x="2896225" y="1941050"/>
              <a:ext cx="1807800" cy="1808550"/>
            </a:xfrm>
            <a:custGeom>
              <a:rect b="b" l="l" r="r" t="t"/>
              <a:pathLst>
                <a:path extrusionOk="0" h="72342" w="72312">
                  <a:moveTo>
                    <a:pt x="0" y="0"/>
                  </a:moveTo>
                  <a:lnTo>
                    <a:pt x="0" y="72342"/>
                  </a:lnTo>
                  <a:lnTo>
                    <a:pt x="72312" y="72342"/>
                  </a:lnTo>
                  <a:lnTo>
                    <a:pt x="72312" y="28542"/>
                  </a:lnTo>
                  <a:lnTo>
                    <a:pt x="70792" y="28542"/>
                  </a:lnTo>
                  <a:lnTo>
                    <a:pt x="70792" y="70822"/>
                  </a:lnTo>
                  <a:lnTo>
                    <a:pt x="1520" y="70822"/>
                  </a:lnTo>
                  <a:lnTo>
                    <a:pt x="1520" y="1520"/>
                  </a:lnTo>
                  <a:lnTo>
                    <a:pt x="70792" y="1520"/>
                  </a:lnTo>
                  <a:lnTo>
                    <a:pt x="70792" y="11429"/>
                  </a:lnTo>
                  <a:lnTo>
                    <a:pt x="72312" y="11429"/>
                  </a:lnTo>
                  <a:lnTo>
                    <a:pt x="72312"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0" name="Google Shape;820;p25"/>
            <p:cNvSpPr/>
            <p:nvPr/>
          </p:nvSpPr>
          <p:spPr>
            <a:xfrm>
              <a:off x="4659925" y="2298950"/>
              <a:ext cx="48650" cy="48675"/>
            </a:xfrm>
            <a:custGeom>
              <a:rect b="b" l="l" r="r" t="t"/>
              <a:pathLst>
                <a:path extrusionOk="0" h="1947" w="1946">
                  <a:moveTo>
                    <a:pt x="973" y="1"/>
                  </a:moveTo>
                  <a:cubicBezTo>
                    <a:pt x="426" y="1"/>
                    <a:pt x="1" y="426"/>
                    <a:pt x="1" y="973"/>
                  </a:cubicBezTo>
                  <a:cubicBezTo>
                    <a:pt x="1" y="1521"/>
                    <a:pt x="426" y="1946"/>
                    <a:pt x="973" y="1946"/>
                  </a:cubicBezTo>
                  <a:cubicBezTo>
                    <a:pt x="1520" y="1946"/>
                    <a:pt x="1946" y="1521"/>
                    <a:pt x="1946" y="973"/>
                  </a:cubicBezTo>
                  <a:cubicBezTo>
                    <a:pt x="1946" y="426"/>
                    <a:pt x="1520" y="1"/>
                    <a:pt x="973" y="1"/>
                  </a:cubicBez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1" name="Google Shape;821;p25"/>
            <p:cNvSpPr/>
            <p:nvPr/>
          </p:nvSpPr>
          <p:spPr>
            <a:xfrm>
              <a:off x="4659925" y="2414450"/>
              <a:ext cx="48650" cy="49425"/>
            </a:xfrm>
            <a:custGeom>
              <a:rect b="b" l="l" r="r" t="t"/>
              <a:pathLst>
                <a:path extrusionOk="0" h="1977" w="1946">
                  <a:moveTo>
                    <a:pt x="973" y="1"/>
                  </a:moveTo>
                  <a:cubicBezTo>
                    <a:pt x="426" y="1"/>
                    <a:pt x="1" y="457"/>
                    <a:pt x="1" y="1004"/>
                  </a:cubicBezTo>
                  <a:cubicBezTo>
                    <a:pt x="1" y="1551"/>
                    <a:pt x="426" y="1977"/>
                    <a:pt x="973" y="1977"/>
                  </a:cubicBezTo>
                  <a:cubicBezTo>
                    <a:pt x="1520" y="1977"/>
                    <a:pt x="1946" y="1551"/>
                    <a:pt x="1946" y="1004"/>
                  </a:cubicBezTo>
                  <a:cubicBezTo>
                    <a:pt x="1946" y="457"/>
                    <a:pt x="1520" y="1"/>
                    <a:pt x="973" y="1"/>
                  </a:cubicBez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2" name="Google Shape;822;p25"/>
            <p:cNvSpPr/>
            <p:nvPr/>
          </p:nvSpPr>
          <p:spPr>
            <a:xfrm>
              <a:off x="4659925" y="2530725"/>
              <a:ext cx="48650" cy="49425"/>
            </a:xfrm>
            <a:custGeom>
              <a:rect b="b" l="l" r="r" t="t"/>
              <a:pathLst>
                <a:path extrusionOk="0" h="1977" w="1946">
                  <a:moveTo>
                    <a:pt x="973" y="0"/>
                  </a:moveTo>
                  <a:cubicBezTo>
                    <a:pt x="426" y="0"/>
                    <a:pt x="1" y="456"/>
                    <a:pt x="1" y="973"/>
                  </a:cubicBezTo>
                  <a:cubicBezTo>
                    <a:pt x="1" y="1520"/>
                    <a:pt x="426" y="1976"/>
                    <a:pt x="973" y="1976"/>
                  </a:cubicBezTo>
                  <a:cubicBezTo>
                    <a:pt x="1520" y="1976"/>
                    <a:pt x="1946" y="1520"/>
                    <a:pt x="1946" y="973"/>
                  </a:cubicBezTo>
                  <a:cubicBezTo>
                    <a:pt x="1946" y="456"/>
                    <a:pt x="1520" y="0"/>
                    <a:pt x="973" y="0"/>
                  </a:cubicBez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823" name="Google Shape;823;p25"/>
          <p:cNvGrpSpPr/>
          <p:nvPr/>
        </p:nvGrpSpPr>
        <p:grpSpPr>
          <a:xfrm>
            <a:off x="4894402" y="2657256"/>
            <a:ext cx="1550647" cy="973542"/>
            <a:chOff x="2896225" y="1941050"/>
            <a:chExt cx="1812350" cy="1808550"/>
          </a:xfrm>
        </p:grpSpPr>
        <p:sp>
          <p:nvSpPr>
            <p:cNvPr id="824" name="Google Shape;824;p25"/>
            <p:cNvSpPr/>
            <p:nvPr/>
          </p:nvSpPr>
          <p:spPr>
            <a:xfrm>
              <a:off x="2896225" y="1941050"/>
              <a:ext cx="1807800" cy="1808550"/>
            </a:xfrm>
            <a:custGeom>
              <a:rect b="b" l="l" r="r" t="t"/>
              <a:pathLst>
                <a:path extrusionOk="0" h="72342" w="72312">
                  <a:moveTo>
                    <a:pt x="0" y="0"/>
                  </a:moveTo>
                  <a:lnTo>
                    <a:pt x="0" y="72342"/>
                  </a:lnTo>
                  <a:lnTo>
                    <a:pt x="72312" y="72342"/>
                  </a:lnTo>
                  <a:lnTo>
                    <a:pt x="72312" y="28542"/>
                  </a:lnTo>
                  <a:lnTo>
                    <a:pt x="70792" y="28542"/>
                  </a:lnTo>
                  <a:lnTo>
                    <a:pt x="70792" y="70822"/>
                  </a:lnTo>
                  <a:lnTo>
                    <a:pt x="1520" y="70822"/>
                  </a:lnTo>
                  <a:lnTo>
                    <a:pt x="1520" y="1520"/>
                  </a:lnTo>
                  <a:lnTo>
                    <a:pt x="70792" y="1520"/>
                  </a:lnTo>
                  <a:lnTo>
                    <a:pt x="70792" y="11429"/>
                  </a:lnTo>
                  <a:lnTo>
                    <a:pt x="72312" y="11429"/>
                  </a:lnTo>
                  <a:lnTo>
                    <a:pt x="72312"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5" name="Google Shape;825;p25"/>
            <p:cNvSpPr/>
            <p:nvPr/>
          </p:nvSpPr>
          <p:spPr>
            <a:xfrm>
              <a:off x="4659925" y="2298950"/>
              <a:ext cx="48650" cy="48675"/>
            </a:xfrm>
            <a:custGeom>
              <a:rect b="b" l="l" r="r" t="t"/>
              <a:pathLst>
                <a:path extrusionOk="0" h="1947" w="1946">
                  <a:moveTo>
                    <a:pt x="973" y="1"/>
                  </a:moveTo>
                  <a:cubicBezTo>
                    <a:pt x="426" y="1"/>
                    <a:pt x="1" y="426"/>
                    <a:pt x="1" y="973"/>
                  </a:cubicBezTo>
                  <a:cubicBezTo>
                    <a:pt x="1" y="1521"/>
                    <a:pt x="426" y="1946"/>
                    <a:pt x="973" y="1946"/>
                  </a:cubicBezTo>
                  <a:cubicBezTo>
                    <a:pt x="1520" y="1946"/>
                    <a:pt x="1946" y="1521"/>
                    <a:pt x="1946" y="973"/>
                  </a:cubicBezTo>
                  <a:cubicBezTo>
                    <a:pt x="1946" y="426"/>
                    <a:pt x="1520" y="1"/>
                    <a:pt x="973" y="1"/>
                  </a:cubicBez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6" name="Google Shape;826;p25"/>
            <p:cNvSpPr/>
            <p:nvPr/>
          </p:nvSpPr>
          <p:spPr>
            <a:xfrm>
              <a:off x="4659925" y="2414450"/>
              <a:ext cx="48650" cy="49425"/>
            </a:xfrm>
            <a:custGeom>
              <a:rect b="b" l="l" r="r" t="t"/>
              <a:pathLst>
                <a:path extrusionOk="0" h="1977" w="1946">
                  <a:moveTo>
                    <a:pt x="973" y="1"/>
                  </a:moveTo>
                  <a:cubicBezTo>
                    <a:pt x="426" y="1"/>
                    <a:pt x="1" y="457"/>
                    <a:pt x="1" y="1004"/>
                  </a:cubicBezTo>
                  <a:cubicBezTo>
                    <a:pt x="1" y="1551"/>
                    <a:pt x="426" y="1977"/>
                    <a:pt x="973" y="1977"/>
                  </a:cubicBezTo>
                  <a:cubicBezTo>
                    <a:pt x="1520" y="1977"/>
                    <a:pt x="1946" y="1551"/>
                    <a:pt x="1946" y="1004"/>
                  </a:cubicBezTo>
                  <a:cubicBezTo>
                    <a:pt x="1946" y="457"/>
                    <a:pt x="1520" y="1"/>
                    <a:pt x="973" y="1"/>
                  </a:cubicBez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7" name="Google Shape;827;p25"/>
            <p:cNvSpPr/>
            <p:nvPr/>
          </p:nvSpPr>
          <p:spPr>
            <a:xfrm>
              <a:off x="4659925" y="2530725"/>
              <a:ext cx="48650" cy="49425"/>
            </a:xfrm>
            <a:custGeom>
              <a:rect b="b" l="l" r="r" t="t"/>
              <a:pathLst>
                <a:path extrusionOk="0" h="1977" w="1946">
                  <a:moveTo>
                    <a:pt x="973" y="0"/>
                  </a:moveTo>
                  <a:cubicBezTo>
                    <a:pt x="426" y="0"/>
                    <a:pt x="1" y="456"/>
                    <a:pt x="1" y="973"/>
                  </a:cubicBezTo>
                  <a:cubicBezTo>
                    <a:pt x="1" y="1520"/>
                    <a:pt x="426" y="1976"/>
                    <a:pt x="973" y="1976"/>
                  </a:cubicBezTo>
                  <a:cubicBezTo>
                    <a:pt x="1520" y="1976"/>
                    <a:pt x="1946" y="1520"/>
                    <a:pt x="1946" y="973"/>
                  </a:cubicBezTo>
                  <a:cubicBezTo>
                    <a:pt x="1946" y="456"/>
                    <a:pt x="1520" y="0"/>
                    <a:pt x="973" y="0"/>
                  </a:cubicBez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cxnSp>
        <p:nvCxnSpPr>
          <p:cNvPr id="828" name="Google Shape;828;p25"/>
          <p:cNvCxnSpPr/>
          <p:nvPr/>
        </p:nvCxnSpPr>
        <p:spPr>
          <a:xfrm>
            <a:off x="6408938" y="3117550"/>
            <a:ext cx="780300" cy="627000"/>
          </a:xfrm>
          <a:prstGeom prst="bentConnector3">
            <a:avLst>
              <a:gd fmla="val 50000" name="adj1"/>
            </a:avLst>
          </a:prstGeom>
          <a:noFill/>
          <a:ln cap="flat" cmpd="sng" w="19050">
            <a:solidFill>
              <a:srgbClr val="F1C232"/>
            </a:solidFill>
            <a:prstDash val="solid"/>
            <a:round/>
            <a:headEnd len="sm" w="sm" type="none"/>
            <a:tailEnd len="sm" w="sm" type="none"/>
          </a:ln>
        </p:spPr>
      </p:cxnSp>
      <p:grpSp>
        <p:nvGrpSpPr>
          <p:cNvPr id="829" name="Google Shape;829;p25"/>
          <p:cNvGrpSpPr/>
          <p:nvPr/>
        </p:nvGrpSpPr>
        <p:grpSpPr>
          <a:xfrm>
            <a:off x="7185514" y="3359556"/>
            <a:ext cx="1550647" cy="973542"/>
            <a:chOff x="2896225" y="1941050"/>
            <a:chExt cx="1812350" cy="1808550"/>
          </a:xfrm>
        </p:grpSpPr>
        <p:sp>
          <p:nvSpPr>
            <p:cNvPr id="830" name="Google Shape;830;p25"/>
            <p:cNvSpPr/>
            <p:nvPr/>
          </p:nvSpPr>
          <p:spPr>
            <a:xfrm>
              <a:off x="2896225" y="1941050"/>
              <a:ext cx="1807800" cy="1808550"/>
            </a:xfrm>
            <a:custGeom>
              <a:rect b="b" l="l" r="r" t="t"/>
              <a:pathLst>
                <a:path extrusionOk="0" h="72342" w="72312">
                  <a:moveTo>
                    <a:pt x="0" y="0"/>
                  </a:moveTo>
                  <a:lnTo>
                    <a:pt x="0" y="72342"/>
                  </a:lnTo>
                  <a:lnTo>
                    <a:pt x="72312" y="72342"/>
                  </a:lnTo>
                  <a:lnTo>
                    <a:pt x="72312" y="28542"/>
                  </a:lnTo>
                  <a:lnTo>
                    <a:pt x="70792" y="28542"/>
                  </a:lnTo>
                  <a:lnTo>
                    <a:pt x="70792" y="70822"/>
                  </a:lnTo>
                  <a:lnTo>
                    <a:pt x="1520" y="70822"/>
                  </a:lnTo>
                  <a:lnTo>
                    <a:pt x="1520" y="1520"/>
                  </a:lnTo>
                  <a:lnTo>
                    <a:pt x="70792" y="1520"/>
                  </a:lnTo>
                  <a:lnTo>
                    <a:pt x="70792" y="11429"/>
                  </a:lnTo>
                  <a:lnTo>
                    <a:pt x="72312" y="11429"/>
                  </a:lnTo>
                  <a:lnTo>
                    <a:pt x="72312" y="0"/>
                  </a:ln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1" name="Google Shape;831;p25"/>
            <p:cNvSpPr/>
            <p:nvPr/>
          </p:nvSpPr>
          <p:spPr>
            <a:xfrm>
              <a:off x="4659925" y="2298950"/>
              <a:ext cx="48650" cy="48675"/>
            </a:xfrm>
            <a:custGeom>
              <a:rect b="b" l="l" r="r" t="t"/>
              <a:pathLst>
                <a:path extrusionOk="0" h="1947" w="1946">
                  <a:moveTo>
                    <a:pt x="973" y="1"/>
                  </a:moveTo>
                  <a:cubicBezTo>
                    <a:pt x="426" y="1"/>
                    <a:pt x="1" y="426"/>
                    <a:pt x="1" y="973"/>
                  </a:cubicBezTo>
                  <a:cubicBezTo>
                    <a:pt x="1" y="1521"/>
                    <a:pt x="426" y="1946"/>
                    <a:pt x="973" y="1946"/>
                  </a:cubicBezTo>
                  <a:cubicBezTo>
                    <a:pt x="1520" y="1946"/>
                    <a:pt x="1946" y="1521"/>
                    <a:pt x="1946" y="973"/>
                  </a:cubicBezTo>
                  <a:cubicBezTo>
                    <a:pt x="1946" y="426"/>
                    <a:pt x="1520" y="1"/>
                    <a:pt x="973" y="1"/>
                  </a:cubicBez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2" name="Google Shape;832;p25"/>
            <p:cNvSpPr/>
            <p:nvPr/>
          </p:nvSpPr>
          <p:spPr>
            <a:xfrm>
              <a:off x="4659925" y="2414450"/>
              <a:ext cx="48650" cy="49425"/>
            </a:xfrm>
            <a:custGeom>
              <a:rect b="b" l="l" r="r" t="t"/>
              <a:pathLst>
                <a:path extrusionOk="0" h="1977" w="1946">
                  <a:moveTo>
                    <a:pt x="973" y="1"/>
                  </a:moveTo>
                  <a:cubicBezTo>
                    <a:pt x="426" y="1"/>
                    <a:pt x="1" y="457"/>
                    <a:pt x="1" y="1004"/>
                  </a:cubicBezTo>
                  <a:cubicBezTo>
                    <a:pt x="1" y="1551"/>
                    <a:pt x="426" y="1977"/>
                    <a:pt x="973" y="1977"/>
                  </a:cubicBezTo>
                  <a:cubicBezTo>
                    <a:pt x="1520" y="1977"/>
                    <a:pt x="1946" y="1551"/>
                    <a:pt x="1946" y="1004"/>
                  </a:cubicBezTo>
                  <a:cubicBezTo>
                    <a:pt x="1946" y="457"/>
                    <a:pt x="1520" y="1"/>
                    <a:pt x="973" y="1"/>
                  </a:cubicBez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3" name="Google Shape;833;p25"/>
            <p:cNvSpPr/>
            <p:nvPr/>
          </p:nvSpPr>
          <p:spPr>
            <a:xfrm>
              <a:off x="4659925" y="2530725"/>
              <a:ext cx="48650" cy="49425"/>
            </a:xfrm>
            <a:custGeom>
              <a:rect b="b" l="l" r="r" t="t"/>
              <a:pathLst>
                <a:path extrusionOk="0" h="1977" w="1946">
                  <a:moveTo>
                    <a:pt x="973" y="0"/>
                  </a:moveTo>
                  <a:cubicBezTo>
                    <a:pt x="426" y="0"/>
                    <a:pt x="1" y="456"/>
                    <a:pt x="1" y="973"/>
                  </a:cubicBezTo>
                  <a:cubicBezTo>
                    <a:pt x="1" y="1520"/>
                    <a:pt x="426" y="1976"/>
                    <a:pt x="973" y="1976"/>
                  </a:cubicBezTo>
                  <a:cubicBezTo>
                    <a:pt x="1520" y="1976"/>
                    <a:pt x="1946" y="1520"/>
                    <a:pt x="1946" y="973"/>
                  </a:cubicBezTo>
                  <a:cubicBezTo>
                    <a:pt x="1946" y="456"/>
                    <a:pt x="1520" y="0"/>
                    <a:pt x="973" y="0"/>
                  </a:cubicBezTo>
                  <a:close/>
                </a:path>
              </a:pathLst>
            </a:custGeom>
            <a:solidFill>
              <a:srgbClr val="F1C23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834" name="Google Shape;834;p25"/>
          <p:cNvSpPr txBox="1"/>
          <p:nvPr/>
        </p:nvSpPr>
        <p:spPr>
          <a:xfrm>
            <a:off x="286750" y="1614000"/>
            <a:ext cx="1396200" cy="523200"/>
          </a:xfrm>
          <a:prstGeom prst="rect">
            <a:avLst/>
          </a:prstGeom>
          <a:solidFill>
            <a:srgbClr val="F1C232"/>
          </a:solid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200"/>
              <a:buFont typeface="Arial"/>
              <a:buNone/>
            </a:pPr>
            <a:r>
              <a:rPr b="0" i="0" lang="en" sz="2200" u="none" cap="none" strike="noStrike">
                <a:solidFill>
                  <a:schemeClr val="accent5"/>
                </a:solidFill>
                <a:latin typeface="Alata"/>
                <a:ea typeface="Alata"/>
                <a:cs typeface="Alata"/>
                <a:sym typeface="Alata"/>
              </a:rPr>
              <a:t>Thoughts</a:t>
            </a:r>
            <a:endParaRPr b="0" i="0" sz="2200" u="none" cap="none" strike="noStrike">
              <a:solidFill>
                <a:schemeClr val="accent5"/>
              </a:solidFill>
              <a:latin typeface="Alata"/>
              <a:ea typeface="Alata"/>
              <a:cs typeface="Alata"/>
              <a:sym typeface="Alata"/>
            </a:endParaRPr>
          </a:p>
        </p:txBody>
      </p:sp>
      <p:sp>
        <p:nvSpPr>
          <p:cNvPr id="835" name="Google Shape;835;p25"/>
          <p:cNvSpPr txBox="1"/>
          <p:nvPr/>
        </p:nvSpPr>
        <p:spPr>
          <a:xfrm>
            <a:off x="2600200" y="2178413"/>
            <a:ext cx="1396200" cy="646500"/>
          </a:xfrm>
          <a:prstGeom prst="rect">
            <a:avLst/>
          </a:prstGeom>
          <a:solidFill>
            <a:srgbClr val="F1C232"/>
          </a:solid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000"/>
              <a:buFont typeface="Arial"/>
              <a:buNone/>
            </a:pPr>
            <a:r>
              <a:rPr b="0" i="0" lang="en" sz="3000" u="none" cap="none" strike="noStrike">
                <a:solidFill>
                  <a:schemeClr val="accent5"/>
                </a:solidFill>
                <a:latin typeface="Alata"/>
                <a:ea typeface="Alata"/>
                <a:cs typeface="Alata"/>
                <a:sym typeface="Alata"/>
              </a:rPr>
              <a:t>Food</a:t>
            </a:r>
            <a:endParaRPr b="0" i="0" sz="3000" u="none" cap="none" strike="noStrike">
              <a:solidFill>
                <a:schemeClr val="accent5"/>
              </a:solidFill>
              <a:latin typeface="Alata"/>
              <a:ea typeface="Alata"/>
              <a:cs typeface="Alata"/>
              <a:sym typeface="Alata"/>
            </a:endParaRPr>
          </a:p>
        </p:txBody>
      </p:sp>
      <p:sp>
        <p:nvSpPr>
          <p:cNvPr id="836" name="Google Shape;836;p25"/>
          <p:cNvSpPr txBox="1"/>
          <p:nvPr/>
        </p:nvSpPr>
        <p:spPr>
          <a:xfrm>
            <a:off x="4948750" y="2820775"/>
            <a:ext cx="1396200" cy="646500"/>
          </a:xfrm>
          <a:prstGeom prst="rect">
            <a:avLst/>
          </a:prstGeom>
          <a:solidFill>
            <a:srgbClr val="F1C232"/>
          </a:solid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000"/>
              <a:buFont typeface="Arial"/>
              <a:buNone/>
            </a:pPr>
            <a:r>
              <a:rPr b="0" i="0" lang="en" sz="3000" u="none" cap="none" strike="noStrike">
                <a:solidFill>
                  <a:schemeClr val="accent5"/>
                </a:solidFill>
                <a:latin typeface="Alata"/>
                <a:ea typeface="Alata"/>
                <a:cs typeface="Alata"/>
                <a:sym typeface="Alata"/>
              </a:rPr>
              <a:t>Sleep</a:t>
            </a:r>
            <a:endParaRPr b="0" i="0" sz="3000" u="none" cap="none" strike="noStrike">
              <a:solidFill>
                <a:schemeClr val="accent5"/>
              </a:solidFill>
              <a:latin typeface="Alata"/>
              <a:ea typeface="Alata"/>
              <a:cs typeface="Alata"/>
              <a:sym typeface="Alata"/>
            </a:endParaRPr>
          </a:p>
        </p:txBody>
      </p:sp>
      <p:sp>
        <p:nvSpPr>
          <p:cNvPr id="837" name="Google Shape;837;p25"/>
          <p:cNvSpPr txBox="1"/>
          <p:nvPr/>
        </p:nvSpPr>
        <p:spPr>
          <a:xfrm>
            <a:off x="7262726" y="3553825"/>
            <a:ext cx="1396200" cy="585000"/>
          </a:xfrm>
          <a:prstGeom prst="rect">
            <a:avLst/>
          </a:prstGeom>
          <a:solidFill>
            <a:srgbClr val="F1C232"/>
          </a:solid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600"/>
              <a:buFont typeface="Arial"/>
              <a:buNone/>
            </a:pPr>
            <a:r>
              <a:rPr b="0" i="0" lang="en" sz="2600" u="none" cap="none" strike="noStrike">
                <a:solidFill>
                  <a:schemeClr val="accent5"/>
                </a:solidFill>
                <a:latin typeface="Alata"/>
                <a:ea typeface="Alata"/>
                <a:cs typeface="Alata"/>
                <a:sym typeface="Alata"/>
              </a:rPr>
              <a:t>Exercise</a:t>
            </a:r>
            <a:endParaRPr b="0" i="0" sz="2600" u="none" cap="none" strike="noStrike">
              <a:solidFill>
                <a:schemeClr val="accent5"/>
              </a:solidFill>
              <a:latin typeface="Alata"/>
              <a:ea typeface="Alata"/>
              <a:cs typeface="Alata"/>
              <a:sym typeface="Alata"/>
            </a:endParaRPr>
          </a:p>
        </p:txBody>
      </p:sp>
      <p:pic>
        <p:nvPicPr>
          <p:cNvPr id="838" name="Google Shape;838;p25"/>
          <p:cNvPicPr preferRelativeResize="0"/>
          <p:nvPr/>
        </p:nvPicPr>
        <p:blipFill rotWithShape="1">
          <a:blip r:embed="rId3">
            <a:alphaModFix/>
          </a:blip>
          <a:srcRect b="0" l="0" r="0" t="0"/>
          <a:stretch/>
        </p:blipFill>
        <p:spPr>
          <a:xfrm>
            <a:off x="2486300" y="3137624"/>
            <a:ext cx="1621868" cy="973550"/>
          </a:xfrm>
          <a:prstGeom prst="rect">
            <a:avLst/>
          </a:prstGeom>
          <a:noFill/>
          <a:ln>
            <a:noFill/>
          </a:ln>
        </p:spPr>
      </p:pic>
      <p:pic>
        <p:nvPicPr>
          <p:cNvPr id="839" name="Google Shape;839;p25"/>
          <p:cNvPicPr preferRelativeResize="0"/>
          <p:nvPr/>
        </p:nvPicPr>
        <p:blipFill rotWithShape="1">
          <a:blip r:embed="rId4">
            <a:alphaModFix/>
          </a:blip>
          <a:srcRect b="0" l="0" r="0" t="0"/>
          <a:stretch/>
        </p:blipFill>
        <p:spPr>
          <a:xfrm>
            <a:off x="7083317" y="2278347"/>
            <a:ext cx="1735258" cy="973550"/>
          </a:xfrm>
          <a:prstGeom prst="rect">
            <a:avLst/>
          </a:prstGeom>
          <a:noFill/>
          <a:ln>
            <a:noFill/>
          </a:ln>
        </p:spPr>
      </p:pic>
      <p:pic>
        <p:nvPicPr>
          <p:cNvPr id="840" name="Google Shape;840;p25"/>
          <p:cNvPicPr preferRelativeResize="0"/>
          <p:nvPr/>
        </p:nvPicPr>
        <p:blipFill rotWithShape="1">
          <a:blip r:embed="rId5">
            <a:alphaModFix/>
          </a:blip>
          <a:srcRect b="17039" l="0" r="0" t="0"/>
          <a:stretch/>
        </p:blipFill>
        <p:spPr>
          <a:xfrm>
            <a:off x="4878525" y="1525949"/>
            <a:ext cx="1621873" cy="1051176"/>
          </a:xfrm>
          <a:prstGeom prst="rect">
            <a:avLst/>
          </a:prstGeom>
          <a:noFill/>
          <a:ln>
            <a:noFill/>
          </a:ln>
        </p:spPr>
      </p:pic>
      <p:pic>
        <p:nvPicPr>
          <p:cNvPr id="841" name="Google Shape;841;p25"/>
          <p:cNvPicPr preferRelativeResize="0"/>
          <p:nvPr/>
        </p:nvPicPr>
        <p:blipFill rotWithShape="1">
          <a:blip r:embed="rId6">
            <a:alphaModFix/>
          </a:blip>
          <a:srcRect b="0" l="0" r="0" t="0"/>
          <a:stretch/>
        </p:blipFill>
        <p:spPr>
          <a:xfrm>
            <a:off x="117228" y="2456850"/>
            <a:ext cx="1735248" cy="976074"/>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5" name="Shape 845"/>
        <p:cNvGrpSpPr/>
        <p:nvPr/>
      </p:nvGrpSpPr>
      <p:grpSpPr>
        <a:xfrm>
          <a:off x="0" y="0"/>
          <a:ext cx="0" cy="0"/>
          <a:chOff x="0" y="0"/>
          <a:chExt cx="0" cy="0"/>
        </a:xfrm>
      </p:grpSpPr>
      <p:sp>
        <p:nvSpPr>
          <p:cNvPr id="846" name="Google Shape;846;p26"/>
          <p:cNvSpPr txBox="1"/>
          <p:nvPr>
            <p:ph type="title"/>
          </p:nvPr>
        </p:nvSpPr>
        <p:spPr>
          <a:xfrm>
            <a:off x="678000" y="256600"/>
            <a:ext cx="7717800" cy="1131300"/>
          </a:xfrm>
          <a:prstGeom prst="rect">
            <a:avLst/>
          </a:prstGeom>
          <a:noFill/>
          <a:ln>
            <a:noFill/>
          </a:ln>
        </p:spPr>
        <p:txBody>
          <a:bodyPr anchorCtr="0" anchor="t" bIns="91425" lIns="91425" spcFirstLastPara="1" rIns="91425" wrap="square" tIns="91425">
            <a:noAutofit/>
          </a:bodyPr>
          <a:lstStyle/>
          <a:p>
            <a:pPr indent="0" lvl="0" marL="0" rtl="0" algn="r">
              <a:lnSpc>
                <a:spcPct val="100000"/>
              </a:lnSpc>
              <a:spcBef>
                <a:spcPts val="0"/>
              </a:spcBef>
              <a:spcAft>
                <a:spcPts val="0"/>
              </a:spcAft>
              <a:buSzPts val="3800"/>
              <a:buNone/>
            </a:pPr>
            <a:r>
              <a:rPr lang="en" sz="5500">
                <a:latin typeface="Alata"/>
                <a:ea typeface="Alata"/>
                <a:cs typeface="Alata"/>
                <a:sym typeface="Alata"/>
              </a:rPr>
              <a:t>Relationships</a:t>
            </a:r>
            <a:endParaRPr sz="5500">
              <a:latin typeface="Alata"/>
              <a:ea typeface="Alata"/>
              <a:cs typeface="Alata"/>
              <a:sym typeface="Alata"/>
            </a:endParaRPr>
          </a:p>
        </p:txBody>
      </p:sp>
      <p:sp>
        <p:nvSpPr>
          <p:cNvPr id="847" name="Google Shape;847;p26"/>
          <p:cNvSpPr txBox="1"/>
          <p:nvPr>
            <p:ph idx="1" type="subTitle"/>
          </p:nvPr>
        </p:nvSpPr>
        <p:spPr>
          <a:xfrm>
            <a:off x="417850" y="1842050"/>
            <a:ext cx="3183900" cy="11313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1600"/>
              </a:spcAft>
              <a:buSzPts val="1600"/>
              <a:buNone/>
            </a:pPr>
            <a:r>
              <a:rPr lang="en" sz="2500">
                <a:latin typeface="Roboto"/>
                <a:ea typeface="Roboto"/>
                <a:cs typeface="Roboto"/>
                <a:sym typeface="Roboto"/>
              </a:rPr>
              <a:t>Connect with people everyday.</a:t>
            </a:r>
            <a:endParaRPr sz="2500">
              <a:latin typeface="Roboto"/>
              <a:ea typeface="Roboto"/>
              <a:cs typeface="Roboto"/>
              <a:sym typeface="Roboto"/>
            </a:endParaRPr>
          </a:p>
        </p:txBody>
      </p:sp>
      <p:sp>
        <p:nvSpPr>
          <p:cNvPr id="848" name="Google Shape;848;p26"/>
          <p:cNvSpPr txBox="1"/>
          <p:nvPr>
            <p:ph idx="5" type="subTitle"/>
          </p:nvPr>
        </p:nvSpPr>
        <p:spPr>
          <a:xfrm>
            <a:off x="2404600" y="3980200"/>
            <a:ext cx="3183900" cy="10932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1600"/>
              </a:spcAft>
              <a:buSzPts val="1600"/>
              <a:buNone/>
            </a:pPr>
            <a:r>
              <a:rPr lang="en" sz="2500">
                <a:latin typeface="Roboto"/>
                <a:ea typeface="Roboto"/>
                <a:cs typeface="Roboto"/>
                <a:sym typeface="Roboto"/>
              </a:rPr>
              <a:t>Foster positive relations in your life.</a:t>
            </a:r>
            <a:endParaRPr sz="2500">
              <a:latin typeface="Roboto"/>
              <a:ea typeface="Roboto"/>
              <a:cs typeface="Roboto"/>
              <a:sym typeface="Roboto"/>
            </a:endParaRPr>
          </a:p>
        </p:txBody>
      </p:sp>
      <p:sp>
        <p:nvSpPr>
          <p:cNvPr id="849" name="Google Shape;849;p26"/>
          <p:cNvSpPr txBox="1"/>
          <p:nvPr>
            <p:ph idx="6" type="subTitle"/>
          </p:nvPr>
        </p:nvSpPr>
        <p:spPr>
          <a:xfrm>
            <a:off x="5527300" y="3049550"/>
            <a:ext cx="3183900" cy="12813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1600"/>
              </a:spcAft>
              <a:buSzPts val="1600"/>
              <a:buNone/>
            </a:pPr>
            <a:r>
              <a:rPr lang="en" sz="2500">
                <a:latin typeface="Roboto"/>
                <a:ea typeface="Roboto"/>
                <a:cs typeface="Roboto"/>
                <a:sym typeface="Roboto"/>
              </a:rPr>
              <a:t>Have friends who can support you and challenge you.</a:t>
            </a:r>
            <a:endParaRPr sz="2500">
              <a:latin typeface="Roboto"/>
              <a:ea typeface="Roboto"/>
              <a:cs typeface="Roboto"/>
              <a:sym typeface="Roboto"/>
            </a:endParaRPr>
          </a:p>
        </p:txBody>
      </p:sp>
      <p:pic>
        <p:nvPicPr>
          <p:cNvPr id="850" name="Google Shape;850;p26"/>
          <p:cNvPicPr preferRelativeResize="0"/>
          <p:nvPr/>
        </p:nvPicPr>
        <p:blipFill rotWithShape="1">
          <a:blip r:embed="rId3">
            <a:alphaModFix/>
          </a:blip>
          <a:srcRect b="0" l="0" r="0" t="0"/>
          <a:stretch/>
        </p:blipFill>
        <p:spPr>
          <a:xfrm>
            <a:off x="820604" y="558998"/>
            <a:ext cx="2378401" cy="1361077"/>
          </a:xfrm>
          <a:prstGeom prst="rect">
            <a:avLst/>
          </a:prstGeom>
          <a:noFill/>
          <a:ln>
            <a:noFill/>
          </a:ln>
        </p:spPr>
      </p:pic>
      <p:pic>
        <p:nvPicPr>
          <p:cNvPr id="851" name="Google Shape;851;p26"/>
          <p:cNvPicPr preferRelativeResize="0"/>
          <p:nvPr/>
        </p:nvPicPr>
        <p:blipFill rotWithShape="1">
          <a:blip r:embed="rId4">
            <a:alphaModFix/>
          </a:blip>
          <a:srcRect b="0" l="0" r="0" t="0"/>
          <a:stretch/>
        </p:blipFill>
        <p:spPr>
          <a:xfrm>
            <a:off x="2547473" y="2848906"/>
            <a:ext cx="2898176" cy="1131300"/>
          </a:xfrm>
          <a:prstGeom prst="rect">
            <a:avLst/>
          </a:prstGeom>
          <a:noFill/>
          <a:ln>
            <a:noFill/>
          </a:ln>
        </p:spPr>
      </p:pic>
      <p:pic>
        <p:nvPicPr>
          <p:cNvPr id="852" name="Google Shape;852;p26"/>
          <p:cNvPicPr preferRelativeResize="0"/>
          <p:nvPr/>
        </p:nvPicPr>
        <p:blipFill rotWithShape="1">
          <a:blip r:embed="rId5">
            <a:alphaModFix/>
          </a:blip>
          <a:srcRect b="0" l="0" r="0" t="0"/>
          <a:stretch/>
        </p:blipFill>
        <p:spPr>
          <a:xfrm>
            <a:off x="5842714" y="1387899"/>
            <a:ext cx="2553074" cy="17010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6" name="Shape 856"/>
        <p:cNvGrpSpPr/>
        <p:nvPr/>
      </p:nvGrpSpPr>
      <p:grpSpPr>
        <a:xfrm>
          <a:off x="0" y="0"/>
          <a:ext cx="0" cy="0"/>
          <a:chOff x="0" y="0"/>
          <a:chExt cx="0" cy="0"/>
        </a:xfrm>
      </p:grpSpPr>
      <p:sp>
        <p:nvSpPr>
          <p:cNvPr id="857" name="Google Shape;857;p27"/>
          <p:cNvSpPr txBox="1"/>
          <p:nvPr>
            <p:ph type="title"/>
          </p:nvPr>
        </p:nvSpPr>
        <p:spPr>
          <a:xfrm>
            <a:off x="713100" y="318050"/>
            <a:ext cx="7717800" cy="1086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800"/>
              <a:buNone/>
            </a:pPr>
            <a:r>
              <a:rPr lang="en" sz="7700">
                <a:latin typeface="Alata"/>
                <a:ea typeface="Alata"/>
                <a:cs typeface="Alata"/>
                <a:sym typeface="Alata"/>
              </a:rPr>
              <a:t>Leisure</a:t>
            </a:r>
            <a:endParaRPr sz="7700">
              <a:latin typeface="Alata"/>
              <a:ea typeface="Alata"/>
              <a:cs typeface="Alata"/>
              <a:sym typeface="Alata"/>
            </a:endParaRPr>
          </a:p>
        </p:txBody>
      </p:sp>
      <p:sp>
        <p:nvSpPr>
          <p:cNvPr id="858" name="Google Shape;858;p27"/>
          <p:cNvSpPr txBox="1"/>
          <p:nvPr>
            <p:ph idx="1" type="subTitle"/>
          </p:nvPr>
        </p:nvSpPr>
        <p:spPr>
          <a:xfrm>
            <a:off x="713098" y="1880150"/>
            <a:ext cx="5075100" cy="1775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600"/>
              <a:buNone/>
            </a:pPr>
            <a:r>
              <a:rPr lang="en" sz="2800">
                <a:latin typeface="Roboto"/>
                <a:ea typeface="Roboto"/>
                <a:cs typeface="Roboto"/>
                <a:sym typeface="Roboto"/>
              </a:rPr>
              <a:t>Find time for things like hobbies which are powerful distraction from daily routine and stress.</a:t>
            </a:r>
            <a:endParaRPr sz="3300">
              <a:latin typeface="Roboto"/>
              <a:ea typeface="Roboto"/>
              <a:cs typeface="Roboto"/>
              <a:sym typeface="Roboto"/>
            </a:endParaRPr>
          </a:p>
        </p:txBody>
      </p:sp>
      <p:pic>
        <p:nvPicPr>
          <p:cNvPr id="859" name="Google Shape;859;p27"/>
          <p:cNvPicPr preferRelativeResize="0"/>
          <p:nvPr/>
        </p:nvPicPr>
        <p:blipFill rotWithShape="1">
          <a:blip r:embed="rId3">
            <a:alphaModFix/>
          </a:blip>
          <a:srcRect b="0" l="0" r="0" t="0"/>
          <a:stretch/>
        </p:blipFill>
        <p:spPr>
          <a:xfrm>
            <a:off x="6348374" y="1724188"/>
            <a:ext cx="2601451" cy="1431450"/>
          </a:xfrm>
          <a:prstGeom prst="rect">
            <a:avLst/>
          </a:prstGeom>
          <a:noFill/>
          <a:ln>
            <a:noFill/>
          </a:ln>
        </p:spPr>
      </p:pic>
      <p:pic>
        <p:nvPicPr>
          <p:cNvPr id="860" name="Google Shape;860;p27"/>
          <p:cNvPicPr preferRelativeResize="0"/>
          <p:nvPr/>
        </p:nvPicPr>
        <p:blipFill rotWithShape="1">
          <a:blip r:embed="rId4">
            <a:alphaModFix/>
          </a:blip>
          <a:srcRect b="0" l="0" r="0" t="0"/>
          <a:stretch/>
        </p:blipFill>
        <p:spPr>
          <a:xfrm>
            <a:off x="4963450" y="145475"/>
            <a:ext cx="2290325" cy="1431450"/>
          </a:xfrm>
          <a:prstGeom prst="rect">
            <a:avLst/>
          </a:prstGeom>
          <a:noFill/>
          <a:ln>
            <a:noFill/>
          </a:ln>
        </p:spPr>
      </p:pic>
      <p:pic>
        <p:nvPicPr>
          <p:cNvPr id="861" name="Google Shape;861;p27"/>
          <p:cNvPicPr preferRelativeResize="0"/>
          <p:nvPr/>
        </p:nvPicPr>
        <p:blipFill rotWithShape="1">
          <a:blip r:embed="rId5">
            <a:alphaModFix/>
          </a:blip>
          <a:srcRect b="0" l="6014" r="26697" t="0"/>
          <a:stretch/>
        </p:blipFill>
        <p:spPr>
          <a:xfrm>
            <a:off x="5549900" y="3302899"/>
            <a:ext cx="1878001" cy="15700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5" name="Shape 865"/>
        <p:cNvGrpSpPr/>
        <p:nvPr/>
      </p:nvGrpSpPr>
      <p:grpSpPr>
        <a:xfrm>
          <a:off x="0" y="0"/>
          <a:ext cx="0" cy="0"/>
          <a:chOff x="0" y="0"/>
          <a:chExt cx="0" cy="0"/>
        </a:xfrm>
      </p:grpSpPr>
      <p:sp>
        <p:nvSpPr>
          <p:cNvPr id="866" name="Google Shape;866;p28"/>
          <p:cNvSpPr txBox="1"/>
          <p:nvPr>
            <p:ph idx="2" type="title"/>
          </p:nvPr>
        </p:nvSpPr>
        <p:spPr>
          <a:xfrm>
            <a:off x="1056275" y="440764"/>
            <a:ext cx="4888500" cy="1066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6000"/>
              <a:buNone/>
            </a:pPr>
            <a:r>
              <a:rPr lang="en" sz="6700">
                <a:latin typeface="Alata"/>
                <a:ea typeface="Alata"/>
                <a:cs typeface="Alata"/>
                <a:sym typeface="Alata"/>
              </a:rPr>
              <a:t>Gratitude</a:t>
            </a:r>
            <a:endParaRPr sz="6700">
              <a:latin typeface="Alata"/>
              <a:ea typeface="Alata"/>
              <a:cs typeface="Alata"/>
              <a:sym typeface="Alata"/>
            </a:endParaRPr>
          </a:p>
        </p:txBody>
      </p:sp>
      <p:sp>
        <p:nvSpPr>
          <p:cNvPr id="867" name="Google Shape;867;p28"/>
          <p:cNvSpPr txBox="1"/>
          <p:nvPr>
            <p:ph idx="1" type="subTitle"/>
          </p:nvPr>
        </p:nvSpPr>
        <p:spPr>
          <a:xfrm>
            <a:off x="700275" y="1714075"/>
            <a:ext cx="3941100" cy="710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600"/>
              <a:buNone/>
            </a:pPr>
            <a:r>
              <a:rPr lang="en" sz="3900">
                <a:latin typeface="Roboto"/>
                <a:ea typeface="Roboto"/>
                <a:cs typeface="Roboto"/>
                <a:sym typeface="Roboto"/>
              </a:rPr>
              <a:t>Reflect on the gifts and blessing you have been given.</a:t>
            </a:r>
            <a:endParaRPr sz="3200">
              <a:latin typeface="Roboto"/>
              <a:ea typeface="Roboto"/>
              <a:cs typeface="Roboto"/>
              <a:sym typeface="Roboto"/>
            </a:endParaRPr>
          </a:p>
        </p:txBody>
      </p:sp>
      <p:sp>
        <p:nvSpPr>
          <p:cNvPr id="868" name="Google Shape;868;p28"/>
          <p:cNvSpPr/>
          <p:nvPr/>
        </p:nvSpPr>
        <p:spPr>
          <a:xfrm flipH="1">
            <a:off x="2552550" y="1813625"/>
            <a:ext cx="36050" cy="19550"/>
          </a:xfrm>
          <a:custGeom>
            <a:rect b="b" l="l" r="r" t="t"/>
            <a:pathLst>
              <a:path extrusionOk="0" h="782" w="1442">
                <a:moveTo>
                  <a:pt x="1421" y="1"/>
                </a:moveTo>
                <a:lnTo>
                  <a:pt x="0" y="204"/>
                </a:lnTo>
                <a:cubicBezTo>
                  <a:pt x="55" y="550"/>
                  <a:pt x="355" y="781"/>
                  <a:pt x="694" y="781"/>
                </a:cubicBezTo>
                <a:cubicBezTo>
                  <a:pt x="733" y="781"/>
                  <a:pt x="772" y="778"/>
                  <a:pt x="812" y="772"/>
                </a:cubicBezTo>
                <a:cubicBezTo>
                  <a:pt x="1177" y="711"/>
                  <a:pt x="1441" y="386"/>
                  <a:pt x="1421" y="1"/>
                </a:cubicBezTo>
                <a:close/>
              </a:path>
            </a:pathLst>
          </a:custGeom>
          <a:solidFill>
            <a:srgbClr val="E3D6C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869" name="Google Shape;869;p28"/>
          <p:cNvPicPr preferRelativeResize="0"/>
          <p:nvPr/>
        </p:nvPicPr>
        <p:blipFill rotWithShape="1">
          <a:blip r:embed="rId3">
            <a:alphaModFix/>
          </a:blip>
          <a:srcRect b="0" l="0" r="0" t="0"/>
          <a:stretch/>
        </p:blipFill>
        <p:spPr>
          <a:xfrm>
            <a:off x="5722900" y="2930150"/>
            <a:ext cx="2819276" cy="188010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3" name="Shape 873"/>
        <p:cNvGrpSpPr/>
        <p:nvPr/>
      </p:nvGrpSpPr>
      <p:grpSpPr>
        <a:xfrm>
          <a:off x="0" y="0"/>
          <a:ext cx="0" cy="0"/>
          <a:chOff x="0" y="0"/>
          <a:chExt cx="0" cy="0"/>
        </a:xfrm>
      </p:grpSpPr>
      <p:sp>
        <p:nvSpPr>
          <p:cNvPr id="874" name="Google Shape;874;p29"/>
          <p:cNvSpPr txBox="1"/>
          <p:nvPr>
            <p:ph idx="1" type="subTitle"/>
          </p:nvPr>
        </p:nvSpPr>
        <p:spPr>
          <a:xfrm>
            <a:off x="790975" y="1499600"/>
            <a:ext cx="7253700" cy="3335700"/>
          </a:xfrm>
          <a:prstGeom prst="rect">
            <a:avLst/>
          </a:prstGeom>
          <a:noFill/>
          <a:ln>
            <a:noFill/>
          </a:ln>
        </p:spPr>
        <p:txBody>
          <a:bodyPr anchorCtr="0" anchor="t" bIns="91425" lIns="91425" spcFirstLastPara="1" rIns="91425" wrap="square" tIns="91425">
            <a:noAutofit/>
          </a:bodyPr>
          <a:lstStyle/>
          <a:p>
            <a:pPr indent="-387350" lvl="0" marL="457200" rtl="0" algn="l">
              <a:lnSpc>
                <a:spcPct val="115000"/>
              </a:lnSpc>
              <a:spcBef>
                <a:spcPts val="0"/>
              </a:spcBef>
              <a:spcAft>
                <a:spcPts val="0"/>
              </a:spcAft>
              <a:buSzPts val="2500"/>
              <a:buFont typeface="Roboto"/>
              <a:buChar char="●"/>
            </a:pPr>
            <a:r>
              <a:rPr lang="en" sz="2500">
                <a:latin typeface="Roboto"/>
                <a:ea typeface="Roboto"/>
                <a:cs typeface="Roboto"/>
                <a:sym typeface="Roboto"/>
              </a:rPr>
              <a:t>Slow down</a:t>
            </a:r>
            <a:endParaRPr sz="2500">
              <a:latin typeface="Roboto"/>
              <a:ea typeface="Roboto"/>
              <a:cs typeface="Roboto"/>
              <a:sym typeface="Roboto"/>
            </a:endParaRPr>
          </a:p>
          <a:p>
            <a:pPr indent="-387350" lvl="0" marL="457200" rtl="0" algn="l">
              <a:lnSpc>
                <a:spcPct val="115000"/>
              </a:lnSpc>
              <a:spcBef>
                <a:spcPts val="0"/>
              </a:spcBef>
              <a:spcAft>
                <a:spcPts val="0"/>
              </a:spcAft>
              <a:buSzPts val="2500"/>
              <a:buFont typeface="Roboto"/>
              <a:buChar char="●"/>
            </a:pPr>
            <a:r>
              <a:rPr lang="en" sz="2500">
                <a:latin typeface="Roboto"/>
                <a:ea typeface="Roboto"/>
                <a:cs typeface="Roboto"/>
                <a:sym typeface="Roboto"/>
              </a:rPr>
              <a:t>Sit still in nature</a:t>
            </a:r>
            <a:endParaRPr sz="2500">
              <a:latin typeface="Roboto"/>
              <a:ea typeface="Roboto"/>
              <a:cs typeface="Roboto"/>
              <a:sym typeface="Roboto"/>
            </a:endParaRPr>
          </a:p>
          <a:p>
            <a:pPr indent="-387350" lvl="0" marL="457200" rtl="0" algn="l">
              <a:lnSpc>
                <a:spcPct val="115000"/>
              </a:lnSpc>
              <a:spcBef>
                <a:spcPts val="0"/>
              </a:spcBef>
              <a:spcAft>
                <a:spcPts val="0"/>
              </a:spcAft>
              <a:buSzPts val="2500"/>
              <a:buFont typeface="Roboto"/>
              <a:buChar char="●"/>
            </a:pPr>
            <a:r>
              <a:rPr lang="en" sz="2500">
                <a:latin typeface="Roboto"/>
                <a:ea typeface="Roboto"/>
                <a:cs typeface="Roboto"/>
                <a:sym typeface="Roboto"/>
              </a:rPr>
              <a:t>Meditate</a:t>
            </a:r>
            <a:endParaRPr sz="2500">
              <a:latin typeface="Roboto"/>
              <a:ea typeface="Roboto"/>
              <a:cs typeface="Roboto"/>
              <a:sym typeface="Roboto"/>
            </a:endParaRPr>
          </a:p>
          <a:p>
            <a:pPr indent="-387350" lvl="0" marL="457200" rtl="0" algn="l">
              <a:lnSpc>
                <a:spcPct val="115000"/>
              </a:lnSpc>
              <a:spcBef>
                <a:spcPts val="0"/>
              </a:spcBef>
              <a:spcAft>
                <a:spcPts val="0"/>
              </a:spcAft>
              <a:buSzPts val="2500"/>
              <a:buFont typeface="Roboto"/>
              <a:buChar char="●"/>
            </a:pPr>
            <a:r>
              <a:rPr lang="en" sz="2500">
                <a:latin typeface="Roboto"/>
                <a:ea typeface="Roboto"/>
                <a:cs typeface="Roboto"/>
                <a:sym typeface="Roboto"/>
              </a:rPr>
              <a:t>Centre yourself</a:t>
            </a:r>
            <a:endParaRPr sz="2500">
              <a:latin typeface="Roboto"/>
              <a:ea typeface="Roboto"/>
              <a:cs typeface="Roboto"/>
              <a:sym typeface="Roboto"/>
            </a:endParaRPr>
          </a:p>
          <a:p>
            <a:pPr indent="-387350" lvl="0" marL="457200" rtl="0" algn="l">
              <a:lnSpc>
                <a:spcPct val="115000"/>
              </a:lnSpc>
              <a:spcBef>
                <a:spcPts val="0"/>
              </a:spcBef>
              <a:spcAft>
                <a:spcPts val="0"/>
              </a:spcAft>
              <a:buSzPts val="2500"/>
              <a:buFont typeface="Roboto"/>
              <a:buChar char="●"/>
            </a:pPr>
            <a:r>
              <a:rPr lang="en" sz="2500">
                <a:latin typeface="Roboto"/>
                <a:ea typeface="Roboto"/>
                <a:cs typeface="Roboto"/>
                <a:sym typeface="Roboto"/>
              </a:rPr>
              <a:t>Feel grounded</a:t>
            </a:r>
            <a:endParaRPr sz="2500">
              <a:latin typeface="Roboto"/>
              <a:ea typeface="Roboto"/>
              <a:cs typeface="Roboto"/>
              <a:sym typeface="Roboto"/>
            </a:endParaRPr>
          </a:p>
          <a:p>
            <a:pPr indent="-387350" lvl="0" marL="457200" rtl="0" algn="l">
              <a:lnSpc>
                <a:spcPct val="115000"/>
              </a:lnSpc>
              <a:spcBef>
                <a:spcPts val="0"/>
              </a:spcBef>
              <a:spcAft>
                <a:spcPts val="0"/>
              </a:spcAft>
              <a:buSzPts val="2500"/>
              <a:buFont typeface="Roboto"/>
              <a:buChar char="●"/>
            </a:pPr>
            <a:r>
              <a:rPr lang="en" sz="2500">
                <a:latin typeface="Roboto"/>
                <a:ea typeface="Roboto"/>
                <a:cs typeface="Roboto"/>
                <a:sym typeface="Roboto"/>
              </a:rPr>
              <a:t>Pray</a:t>
            </a:r>
            <a:endParaRPr sz="2500">
              <a:latin typeface="Roboto"/>
              <a:ea typeface="Roboto"/>
              <a:cs typeface="Roboto"/>
              <a:sym typeface="Roboto"/>
            </a:endParaRPr>
          </a:p>
          <a:p>
            <a:pPr indent="-387350" lvl="0" marL="457200" rtl="0" algn="l">
              <a:lnSpc>
                <a:spcPct val="115000"/>
              </a:lnSpc>
              <a:spcBef>
                <a:spcPts val="0"/>
              </a:spcBef>
              <a:spcAft>
                <a:spcPts val="0"/>
              </a:spcAft>
              <a:buSzPts val="2500"/>
              <a:buFont typeface="Roboto"/>
              <a:buChar char="●"/>
            </a:pPr>
            <a:r>
              <a:rPr lang="en" sz="2500">
                <a:latin typeface="Roboto"/>
                <a:ea typeface="Roboto"/>
                <a:cs typeface="Roboto"/>
                <a:sym typeface="Roboto"/>
              </a:rPr>
              <a:t>Be still</a:t>
            </a:r>
            <a:endParaRPr sz="2500">
              <a:latin typeface="Roboto"/>
              <a:ea typeface="Roboto"/>
              <a:cs typeface="Roboto"/>
              <a:sym typeface="Roboto"/>
            </a:endParaRPr>
          </a:p>
        </p:txBody>
      </p:sp>
      <p:sp>
        <p:nvSpPr>
          <p:cNvPr id="875" name="Google Shape;875;p29"/>
          <p:cNvSpPr txBox="1"/>
          <p:nvPr/>
        </p:nvSpPr>
        <p:spPr>
          <a:xfrm>
            <a:off x="790975" y="237500"/>
            <a:ext cx="6006300" cy="1262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7000"/>
              <a:buFont typeface="Arial"/>
              <a:buNone/>
            </a:pPr>
            <a:r>
              <a:rPr b="0" i="0" lang="en" sz="7000" u="none" cap="none" strike="noStrike">
                <a:solidFill>
                  <a:schemeClr val="lt1"/>
                </a:solidFill>
                <a:latin typeface="Alata"/>
                <a:ea typeface="Alata"/>
                <a:cs typeface="Alata"/>
                <a:sym typeface="Alata"/>
              </a:rPr>
              <a:t>Slow Down</a:t>
            </a:r>
            <a:endParaRPr b="0" i="0" sz="7000" u="none" cap="none" strike="noStrike">
              <a:solidFill>
                <a:schemeClr val="lt1"/>
              </a:solidFill>
              <a:latin typeface="Alata"/>
              <a:ea typeface="Alata"/>
              <a:cs typeface="Alata"/>
              <a:sym typeface="Alata"/>
            </a:endParaRPr>
          </a:p>
        </p:txBody>
      </p:sp>
      <p:pic>
        <p:nvPicPr>
          <p:cNvPr id="876" name="Google Shape;876;p29"/>
          <p:cNvPicPr preferRelativeResize="0"/>
          <p:nvPr/>
        </p:nvPicPr>
        <p:blipFill rotWithShape="1">
          <a:blip r:embed="rId3">
            <a:alphaModFix/>
          </a:blip>
          <a:srcRect b="0" l="0" r="0" t="0"/>
          <a:stretch/>
        </p:blipFill>
        <p:spPr>
          <a:xfrm>
            <a:off x="4353901" y="1925475"/>
            <a:ext cx="4364724" cy="2909826"/>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0" name="Shape 880"/>
        <p:cNvGrpSpPr/>
        <p:nvPr/>
      </p:nvGrpSpPr>
      <p:grpSpPr>
        <a:xfrm>
          <a:off x="0" y="0"/>
          <a:ext cx="0" cy="0"/>
          <a:chOff x="0" y="0"/>
          <a:chExt cx="0" cy="0"/>
        </a:xfrm>
      </p:grpSpPr>
      <p:sp>
        <p:nvSpPr>
          <p:cNvPr id="881" name="Google Shape;881;p30"/>
          <p:cNvSpPr txBox="1"/>
          <p:nvPr>
            <p:ph type="title"/>
          </p:nvPr>
        </p:nvSpPr>
        <p:spPr>
          <a:xfrm>
            <a:off x="586250" y="539500"/>
            <a:ext cx="7717800" cy="16749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800"/>
              <a:buNone/>
            </a:pPr>
            <a:r>
              <a:rPr lang="en" sz="8000">
                <a:latin typeface="Alata"/>
                <a:ea typeface="Alata"/>
                <a:cs typeface="Alata"/>
                <a:sym typeface="Alata"/>
              </a:rPr>
              <a:t>Prayer</a:t>
            </a:r>
            <a:endParaRPr sz="8000">
              <a:latin typeface="Alata"/>
              <a:ea typeface="Alata"/>
              <a:cs typeface="Alata"/>
              <a:sym typeface="Alata"/>
            </a:endParaRPr>
          </a:p>
        </p:txBody>
      </p:sp>
      <p:sp>
        <p:nvSpPr>
          <p:cNvPr id="882" name="Google Shape;882;p30"/>
          <p:cNvSpPr/>
          <p:nvPr/>
        </p:nvSpPr>
        <p:spPr>
          <a:xfrm rot="-5400000">
            <a:off x="1768016" y="2598264"/>
            <a:ext cx="34744" cy="13487"/>
          </a:xfrm>
          <a:custGeom>
            <a:rect b="b" l="l" r="r" t="t"/>
            <a:pathLst>
              <a:path extrusionOk="0" h="731" w="1855">
                <a:moveTo>
                  <a:pt x="1" y="1"/>
                </a:moveTo>
                <a:lnTo>
                  <a:pt x="1" y="730"/>
                </a:lnTo>
                <a:lnTo>
                  <a:pt x="1855" y="730"/>
                </a:lnTo>
                <a:lnTo>
                  <a:pt x="791" y="1"/>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3" name="Google Shape;883;p30"/>
          <p:cNvSpPr txBox="1"/>
          <p:nvPr/>
        </p:nvSpPr>
        <p:spPr>
          <a:xfrm>
            <a:off x="516175" y="2214400"/>
            <a:ext cx="4094700" cy="615600"/>
          </a:xfrm>
          <a:prstGeom prst="rect">
            <a:avLst/>
          </a:prstGeom>
          <a:noFill/>
          <a:ln>
            <a:noFill/>
          </a:ln>
        </p:spPr>
        <p:txBody>
          <a:bodyPr anchorCtr="0" anchor="t" bIns="91425" lIns="91425" spcFirstLastPara="1" rIns="91425" wrap="square" tIns="91425">
            <a:spAutoFit/>
          </a:bodyPr>
          <a:lstStyle/>
          <a:p>
            <a:pPr indent="-228600" lvl="0" marL="228600" marR="0" rtl="0" algn="l">
              <a:lnSpc>
                <a:spcPct val="115000"/>
              </a:lnSpc>
              <a:spcBef>
                <a:spcPts val="0"/>
              </a:spcBef>
              <a:spcAft>
                <a:spcPts val="0"/>
              </a:spcAft>
              <a:buClr>
                <a:schemeClr val="lt1"/>
              </a:buClr>
              <a:buSzPts val="2800"/>
              <a:buFont typeface="Roboto"/>
              <a:buChar char="•"/>
            </a:pPr>
            <a:r>
              <a:rPr b="0" i="0" lang="en" sz="2800" u="none" cap="none" strike="noStrike">
                <a:solidFill>
                  <a:schemeClr val="lt1"/>
                </a:solidFill>
                <a:latin typeface="Roboto"/>
                <a:ea typeface="Roboto"/>
                <a:cs typeface="Roboto"/>
                <a:sym typeface="Roboto"/>
              </a:rPr>
              <a:t>Prayer Michel Quoist</a:t>
            </a:r>
            <a:endParaRPr b="0" i="0" sz="1400" u="none" cap="none" strike="noStrike">
              <a:solidFill>
                <a:schemeClr val="lt1"/>
              </a:solidFill>
              <a:latin typeface="Roboto"/>
              <a:ea typeface="Roboto"/>
              <a:cs typeface="Roboto"/>
              <a:sym typeface="Roboto"/>
            </a:endParaRPr>
          </a:p>
        </p:txBody>
      </p:sp>
      <p:pic>
        <p:nvPicPr>
          <p:cNvPr id="884" name="Google Shape;884;p30"/>
          <p:cNvPicPr preferRelativeResize="0"/>
          <p:nvPr/>
        </p:nvPicPr>
        <p:blipFill rotWithShape="1">
          <a:blip r:embed="rId3">
            <a:alphaModFix/>
          </a:blip>
          <a:srcRect b="6340" l="0" r="0" t="0"/>
          <a:stretch/>
        </p:blipFill>
        <p:spPr>
          <a:xfrm>
            <a:off x="3226175" y="3109225"/>
            <a:ext cx="5077875" cy="176612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8" name="Shape 888"/>
        <p:cNvGrpSpPr/>
        <p:nvPr/>
      </p:nvGrpSpPr>
      <p:grpSpPr>
        <a:xfrm>
          <a:off x="0" y="0"/>
          <a:ext cx="0" cy="0"/>
          <a:chOff x="0" y="0"/>
          <a:chExt cx="0" cy="0"/>
        </a:xfrm>
      </p:grpSpPr>
      <p:sp>
        <p:nvSpPr>
          <p:cNvPr id="889" name="Google Shape;889;p31"/>
          <p:cNvSpPr txBox="1"/>
          <p:nvPr>
            <p:ph type="title"/>
          </p:nvPr>
        </p:nvSpPr>
        <p:spPr>
          <a:xfrm>
            <a:off x="2330375" y="564450"/>
            <a:ext cx="4498800" cy="40146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8000"/>
              <a:buNone/>
            </a:pPr>
            <a:r>
              <a:rPr lang="en" sz="8800">
                <a:latin typeface="Alata"/>
                <a:ea typeface="Alata"/>
                <a:cs typeface="Alata"/>
                <a:sym typeface="Alata"/>
              </a:rPr>
              <a:t>Thank you.</a:t>
            </a:r>
            <a:endParaRPr sz="8800">
              <a:latin typeface="Alata"/>
              <a:ea typeface="Alata"/>
              <a:cs typeface="Alata"/>
              <a:sym typeface="Alata"/>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Geing Thesis Defense by Slidesgo">
  <a:themeElements>
    <a:clrScheme name="Simple Light">
      <a:dk1>
        <a:srgbClr val="1E343F"/>
      </a:dk1>
      <a:lt1>
        <a:srgbClr val="FFFFFF"/>
      </a:lt1>
      <a:dk2>
        <a:srgbClr val="92E0E0"/>
      </a:dk2>
      <a:lt2>
        <a:srgbClr val="01BEC0"/>
      </a:lt2>
      <a:accent1>
        <a:srgbClr val="92E0E0"/>
      </a:accent1>
      <a:accent2>
        <a:srgbClr val="01BEC0"/>
      </a:accent2>
      <a:accent3>
        <a:srgbClr val="1E343F"/>
      </a:accent3>
      <a:accent4>
        <a:srgbClr val="435D74"/>
      </a:accent4>
      <a:accent5>
        <a:srgbClr val="1E343F"/>
      </a:accent5>
      <a:accent6>
        <a:srgbClr val="01BEC0"/>
      </a:accent6>
      <a:hlink>
        <a:srgbClr val="92E0E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