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32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1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4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5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2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2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0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2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5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8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41649-C6A7-4443-A557-610C5C53EABC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78354-778E-4104-BD12-277E3855F9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4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Promoting a Culture of Encounter: Sharing our Faith in Dialogue with Contemporary Society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99592" y="4365104"/>
            <a:ext cx="6872808" cy="127369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/>
              <a:t>Paul Tighe</a:t>
            </a:r>
          </a:p>
          <a:p>
            <a:pPr algn="l"/>
            <a:r>
              <a:rPr lang="en-US" dirty="0" smtClean="0"/>
              <a:t>Pontifical Council for Culture</a:t>
            </a:r>
            <a:endParaRPr lang="en-US" dirty="0"/>
          </a:p>
          <a:p>
            <a:pPr algn="l"/>
            <a:r>
              <a:rPr lang="en-US" dirty="0"/>
              <a:t>1</a:t>
            </a:r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June 2021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392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and Content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Church in society – cultural context</a:t>
            </a:r>
            <a:endParaRPr lang="en-US" dirty="0" smtClean="0"/>
          </a:p>
          <a:p>
            <a:r>
              <a:rPr lang="en-US" dirty="0" smtClean="0"/>
              <a:t>Church – beyond self-preoccupation</a:t>
            </a:r>
          </a:p>
          <a:p>
            <a:r>
              <a:rPr lang="en-US" dirty="0" smtClean="0"/>
              <a:t>Church – in service of the Word, proclaim</a:t>
            </a:r>
            <a:endParaRPr lang="en-US" dirty="0" smtClean="0"/>
          </a:p>
          <a:p>
            <a:r>
              <a:rPr lang="en-US" dirty="0" smtClean="0"/>
              <a:t>Church – peripheries</a:t>
            </a:r>
            <a:r>
              <a:rPr lang="en-US" dirty="0" smtClean="0"/>
              <a:t>, suffering (marginalization/alienation), central? </a:t>
            </a:r>
            <a:endParaRPr lang="en-US" dirty="0" smtClean="0"/>
          </a:p>
          <a:p>
            <a:r>
              <a:rPr lang="en-US" dirty="0" smtClean="0"/>
              <a:t>Church in the World – giving and receiving</a:t>
            </a:r>
            <a:endParaRPr lang="en-US" dirty="0" smtClean="0"/>
          </a:p>
          <a:p>
            <a:r>
              <a:rPr lang="en-US" dirty="0" smtClean="0"/>
              <a:t>Pilgrim Church – brothers and sisters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4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World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New Culture – relating, belonging, identity</a:t>
            </a:r>
            <a:endParaRPr lang="en-US" dirty="0" smtClean="0"/>
          </a:p>
          <a:p>
            <a:r>
              <a:rPr lang="en-US" dirty="0" smtClean="0"/>
              <a:t>Informational and Relational – Witness</a:t>
            </a:r>
          </a:p>
          <a:p>
            <a:r>
              <a:rPr lang="en-US" dirty="0" smtClean="0"/>
              <a:t>Presence in a digital world – tone and intention</a:t>
            </a:r>
          </a:p>
          <a:p>
            <a:r>
              <a:rPr lang="en-US" dirty="0" smtClean="0"/>
              <a:t>Language – style, mode and vocabulary (</a:t>
            </a:r>
            <a:r>
              <a:rPr lang="en-US" i="1" dirty="0" smtClean="0"/>
              <a:t>listen, converse, encourage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Inculturation</a:t>
            </a:r>
            <a:r>
              <a:rPr lang="en-US" dirty="0" smtClean="0"/>
              <a:t> – Ricci, </a:t>
            </a:r>
            <a:r>
              <a:rPr lang="en-US" dirty="0" smtClean="0"/>
              <a:t>celebrate the positive, </a:t>
            </a:r>
            <a:r>
              <a:rPr lang="en-US" dirty="0" err="1" smtClean="0"/>
              <a:t>kerygmatic</a:t>
            </a:r>
            <a:r>
              <a:rPr lang="en-US" dirty="0" smtClean="0"/>
              <a:t> </a:t>
            </a:r>
            <a:r>
              <a:rPr lang="en-US" dirty="0" smtClean="0"/>
              <a:t>filter (speak the truth in love)</a:t>
            </a:r>
          </a:p>
          <a:p>
            <a:r>
              <a:rPr lang="en-US" dirty="0" smtClean="0"/>
              <a:t>Drivers – connect, search (information and guidance), share, release (diversion/exceed)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6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Points of Insertion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640" y="1600200"/>
            <a:ext cx="6192688" cy="47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79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Friendship and Family</a:t>
            </a:r>
          </a:p>
          <a:p>
            <a:r>
              <a:rPr lang="en-US" dirty="0" smtClean="0"/>
              <a:t>Anxiety and Fear</a:t>
            </a:r>
          </a:p>
          <a:p>
            <a:r>
              <a:rPr lang="en-US" dirty="0" smtClean="0"/>
              <a:t>Risk – quantitative, shallow, swipe, distraction</a:t>
            </a:r>
          </a:p>
          <a:p>
            <a:r>
              <a:rPr lang="en-US" dirty="0" smtClean="0"/>
              <a:t>Blessing – cultivate, focus, unconditional</a:t>
            </a:r>
          </a:p>
          <a:p>
            <a:r>
              <a:rPr lang="en-US" dirty="0" smtClean="0"/>
              <a:t>Made in image and likeness of God- Trinity</a:t>
            </a:r>
          </a:p>
          <a:p>
            <a:r>
              <a:rPr lang="en-US" i="1" dirty="0"/>
              <a:t>O</a:t>
            </a:r>
            <a:r>
              <a:rPr lang="en-US" i="1" dirty="0" smtClean="0"/>
              <a:t>nly </a:t>
            </a:r>
            <a:r>
              <a:rPr lang="en-US" i="1" dirty="0"/>
              <a:t>with </a:t>
            </a:r>
            <a:r>
              <a:rPr lang="en-US" i="1" dirty="0" smtClean="0"/>
              <a:t>God</a:t>
            </a:r>
          </a:p>
          <a:p>
            <a:r>
              <a:rPr lang="en-US" i="1" dirty="0" smtClean="0"/>
              <a:t>Sharing deepest joy – authentic</a:t>
            </a:r>
          </a:p>
          <a:p>
            <a:r>
              <a:rPr lang="en-US" i="1" dirty="0" smtClean="0"/>
              <a:t>Respecting mystery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62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- Information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Information – trivial to profound</a:t>
            </a:r>
          </a:p>
          <a:p>
            <a:r>
              <a:rPr lang="en-US" dirty="0" smtClean="0"/>
              <a:t>Reliability – verify, judge, evaluate (helpful)</a:t>
            </a:r>
          </a:p>
          <a:p>
            <a:r>
              <a:rPr lang="en-US" dirty="0" smtClean="0"/>
              <a:t>Real answers – used or engaged?</a:t>
            </a:r>
          </a:p>
          <a:p>
            <a:r>
              <a:rPr lang="en-US" dirty="0" smtClean="0"/>
              <a:t>Risk – numbers or emotional</a:t>
            </a:r>
          </a:p>
          <a:p>
            <a:r>
              <a:rPr lang="en-US" dirty="0" smtClean="0"/>
              <a:t>Crisis – post-modernity, relativism</a:t>
            </a:r>
          </a:p>
          <a:p>
            <a:r>
              <a:rPr lang="en-US" dirty="0" smtClean="0"/>
              <a:t>Discernment – dialogue and consensus, search for truth (natural law – as a process), inclusive</a:t>
            </a:r>
          </a:p>
          <a:p>
            <a:r>
              <a:rPr lang="en-US" i="1" dirty="0" smtClean="0"/>
              <a:t>Truth – way, truth and life </a:t>
            </a:r>
            <a:endParaRPr lang="en-US" i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- Guidance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Following – </a:t>
            </a:r>
            <a:r>
              <a:rPr lang="en-US" dirty="0" smtClean="0"/>
              <a:t>influencer (celebrity or expertise)</a:t>
            </a:r>
          </a:p>
          <a:p>
            <a:r>
              <a:rPr lang="en-US" dirty="0" smtClean="0"/>
              <a:t>Authority – earned, conferred, vindicated</a:t>
            </a:r>
          </a:p>
          <a:p>
            <a:r>
              <a:rPr lang="en-US" dirty="0" smtClean="0"/>
              <a:t>Trust – damaged, </a:t>
            </a:r>
            <a:r>
              <a:rPr lang="en-US" dirty="0" err="1" smtClean="0"/>
              <a:t>candour</a:t>
            </a:r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olarization – echo chambers, trapped</a:t>
            </a:r>
          </a:p>
          <a:p>
            <a:r>
              <a:rPr lang="en-US" dirty="0"/>
              <a:t>Awareness and responsibility</a:t>
            </a:r>
          </a:p>
          <a:p>
            <a:r>
              <a:rPr lang="en-US" dirty="0" smtClean="0"/>
              <a:t>Encounter – openness to other, diversity as richness, antecedent willingness</a:t>
            </a:r>
          </a:p>
          <a:p>
            <a:r>
              <a:rPr lang="en-US" i="1" dirty="0" smtClean="0"/>
              <a:t>Discipleship</a:t>
            </a:r>
            <a:r>
              <a:rPr lang="en-US" dirty="0" smtClean="0"/>
              <a:t> – </a:t>
            </a:r>
            <a:r>
              <a:rPr lang="en-US" i="1" dirty="0" smtClean="0"/>
              <a:t>follow me </a:t>
            </a:r>
            <a:r>
              <a:rPr lang="en-US" dirty="0" smtClean="0"/>
              <a:t>(lived verification)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6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Sharing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Gifting – time, talents, knowledge (commons)</a:t>
            </a:r>
          </a:p>
          <a:p>
            <a:r>
              <a:rPr lang="en-US" dirty="0" smtClean="0"/>
              <a:t>Passion and enthusiasm – </a:t>
            </a:r>
            <a:r>
              <a:rPr lang="en-US" i="1" dirty="0" smtClean="0"/>
              <a:t>evangelizers</a:t>
            </a:r>
          </a:p>
          <a:p>
            <a:r>
              <a:rPr lang="en-US" dirty="0" smtClean="0"/>
              <a:t>Collaborative platforms – apps </a:t>
            </a:r>
            <a:r>
              <a:rPr lang="en-US" i="1" dirty="0" smtClean="0"/>
              <a:t> </a:t>
            </a:r>
            <a:r>
              <a:rPr lang="en-US" dirty="0" smtClean="0"/>
              <a:t> </a:t>
            </a:r>
          </a:p>
          <a:p>
            <a:r>
              <a:rPr lang="en-US" dirty="0"/>
              <a:t>R</a:t>
            </a:r>
            <a:r>
              <a:rPr lang="en-US" dirty="0" smtClean="0"/>
              <a:t>isk - narcissism </a:t>
            </a:r>
            <a:r>
              <a:rPr lang="en-US" dirty="0"/>
              <a:t>or </a:t>
            </a:r>
            <a:r>
              <a:rPr lang="en-US" dirty="0" smtClean="0"/>
              <a:t>performance</a:t>
            </a:r>
            <a:endParaRPr lang="en-US" dirty="0"/>
          </a:p>
          <a:p>
            <a:r>
              <a:rPr lang="en-US" dirty="0" smtClean="0"/>
              <a:t>Worth – gratuity (inequality and meritocracy)</a:t>
            </a:r>
          </a:p>
          <a:p>
            <a:r>
              <a:rPr lang="en-US" dirty="0" smtClean="0"/>
              <a:t>Mercy as disruptive – healing and hope</a:t>
            </a:r>
          </a:p>
          <a:p>
            <a:r>
              <a:rPr lang="en-US" dirty="0" smtClean="0"/>
              <a:t>Community and common good</a:t>
            </a:r>
          </a:p>
          <a:p>
            <a:r>
              <a:rPr lang="en-US" dirty="0" smtClean="0"/>
              <a:t>Church – haven (field hospital), Joyce</a:t>
            </a:r>
          </a:p>
          <a:p>
            <a:r>
              <a:rPr lang="en-US" i="1" dirty="0"/>
              <a:t>L</a:t>
            </a:r>
            <a:r>
              <a:rPr lang="en-US" i="1" dirty="0" smtClean="0"/>
              <a:t>ove one another as I have loved you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95714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Release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Portal/screen – opening to world (knowledge, art, entertainment, opinion)</a:t>
            </a:r>
          </a:p>
          <a:p>
            <a:r>
              <a:rPr lang="en-US" dirty="0" smtClean="0"/>
              <a:t>Augments experience – ‘reading the internet’</a:t>
            </a:r>
          </a:p>
          <a:p>
            <a:r>
              <a:rPr lang="en-US" dirty="0" smtClean="0"/>
              <a:t>Risk – distraction, isolation (attention) </a:t>
            </a:r>
          </a:p>
          <a:p>
            <a:r>
              <a:rPr lang="en-US" dirty="0" smtClean="0"/>
              <a:t>Engagement – seriousness, issues (ecology), mindfulness </a:t>
            </a:r>
          </a:p>
          <a:p>
            <a:r>
              <a:rPr lang="en-US" dirty="0" smtClean="0"/>
              <a:t>Art – shock, waken, unsettle (irony/</a:t>
            </a:r>
            <a:r>
              <a:rPr lang="en-US" dirty="0" err="1" smtClean="0"/>
              <a:t>humour</a:t>
            </a:r>
            <a:r>
              <a:rPr lang="en-US" dirty="0" smtClean="0"/>
              <a:t>)</a:t>
            </a:r>
          </a:p>
          <a:p>
            <a:r>
              <a:rPr lang="en-US" dirty="0" smtClean="0"/>
              <a:t>Artists – listening (taking serious), barometer, friendship, life affirming (hope and truth)</a:t>
            </a:r>
          </a:p>
          <a:p>
            <a:r>
              <a:rPr lang="en-US" i="1" dirty="0"/>
              <a:t>Since someone will forever be surprising</a:t>
            </a:r>
          </a:p>
          <a:p>
            <a:pPr marL="0" indent="0">
              <a:buNone/>
            </a:pPr>
            <a:r>
              <a:rPr lang="en-US" i="1" dirty="0" smtClean="0"/>
              <a:t>    A </a:t>
            </a:r>
            <a:r>
              <a:rPr lang="en-US" i="1" dirty="0"/>
              <a:t>hunger in himself to be more </a:t>
            </a:r>
            <a:r>
              <a:rPr lang="en-US" i="1" dirty="0" smtClean="0"/>
              <a:t>serious</a:t>
            </a:r>
            <a:r>
              <a:rPr lang="en-US" i="1" dirty="0"/>
              <a:t> </a:t>
            </a:r>
            <a:r>
              <a:rPr lang="en-US" dirty="0" smtClean="0"/>
              <a:t>(Larkin)</a:t>
            </a:r>
            <a:endParaRPr lang="en-US" i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73226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442</Words>
  <Application>Microsoft Office PowerPoint</Application>
  <PresentationFormat>Presentazione su schermo (4:3)</PresentationFormat>
  <Paragraphs>65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di Office</vt:lpstr>
      <vt:lpstr>Promoting a Culture of Encounter: Sharing our Faith in Dialogue with Contemporary Society</vt:lpstr>
      <vt:lpstr>Context and Content</vt:lpstr>
      <vt:lpstr>Digital World</vt:lpstr>
      <vt:lpstr>Points of Insertion</vt:lpstr>
      <vt:lpstr>Connectivity</vt:lpstr>
      <vt:lpstr>Search - Information</vt:lpstr>
      <vt:lpstr>Search - Guidance</vt:lpstr>
      <vt:lpstr>Sharing</vt:lpstr>
      <vt:lpstr>Release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Catholic Social Teaching in a Digital Age</dc:title>
  <dc:creator>PTighe</dc:creator>
  <cp:lastModifiedBy>Paul Tighe</cp:lastModifiedBy>
  <cp:revision>23</cp:revision>
  <cp:lastPrinted>2021-06-15T16:05:56Z</cp:lastPrinted>
  <dcterms:created xsi:type="dcterms:W3CDTF">2017-01-24T11:44:51Z</dcterms:created>
  <dcterms:modified xsi:type="dcterms:W3CDTF">2021-06-15T16:12:24Z</dcterms:modified>
</cp:coreProperties>
</file>